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4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78" r:id="rId2"/>
    <p:sldId id="276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9" r:id="rId24"/>
    <p:sldId id="277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1" r:id="rId45"/>
    <p:sldId id="299" r:id="rId46"/>
    <p:sldId id="300" r:id="rId47"/>
    <p:sldId id="302" r:id="rId48"/>
    <p:sldId id="303" r:id="rId49"/>
    <p:sldId id="304" r:id="rId50"/>
    <p:sldId id="305" r:id="rId51"/>
    <p:sldId id="306" r:id="rId52"/>
    <p:sldId id="308" r:id="rId53"/>
    <p:sldId id="307" r:id="rId54"/>
    <p:sldId id="309" r:id="rId55"/>
    <p:sldId id="310" r:id="rId56"/>
    <p:sldId id="311" r:id="rId57"/>
    <p:sldId id="312" r:id="rId58"/>
    <p:sldId id="313" r:id="rId59"/>
    <p:sldId id="31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3D4505-345A-4270-AF0B-F212D5F77A86}" v="11" dt="2022-01-01T17:54:42.4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1456" autoAdjust="0"/>
  </p:normalViewPr>
  <p:slideViewPr>
    <p:cSldViewPr snapToGrid="0">
      <p:cViewPr varScale="1">
        <p:scale>
          <a:sx n="80" d="100"/>
          <a:sy n="80" d="100"/>
        </p:scale>
        <p:origin x="10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Luis Mesa" userId="f071e098-6432-44be-807b-d747a9c5e373" providerId="ADAL" clId="{BF3D4505-345A-4270-AF0B-F212D5F77A86}"/>
    <pc:docChg chg="undo custSel addSld delSld modSld sldOrd">
      <pc:chgData name="Jose Luis Mesa" userId="f071e098-6432-44be-807b-d747a9c5e373" providerId="ADAL" clId="{BF3D4505-345A-4270-AF0B-F212D5F77A86}" dt="2022-01-01T18:03:34.691" v="2073" actId="22"/>
      <pc:docMkLst>
        <pc:docMk/>
      </pc:docMkLst>
      <pc:sldChg chg="addSp new mod">
        <pc:chgData name="Jose Luis Mesa" userId="f071e098-6432-44be-807b-d747a9c5e373" providerId="ADAL" clId="{BF3D4505-345A-4270-AF0B-F212D5F77A86}" dt="2021-12-19T03:14:28.580" v="1" actId="22"/>
        <pc:sldMkLst>
          <pc:docMk/>
          <pc:sldMk cId="2109508278" sldId="275"/>
        </pc:sldMkLst>
        <pc:picChg chg="add">
          <ac:chgData name="Jose Luis Mesa" userId="f071e098-6432-44be-807b-d747a9c5e373" providerId="ADAL" clId="{BF3D4505-345A-4270-AF0B-F212D5F77A86}" dt="2021-12-19T03:14:28.580" v="1" actId="22"/>
          <ac:picMkLst>
            <pc:docMk/>
            <pc:sldMk cId="2109508278" sldId="275"/>
            <ac:picMk id="5" creationId="{F94A95A6-DE70-4243-AA5D-AC32593AF66A}"/>
          </ac:picMkLst>
        </pc:picChg>
      </pc:sldChg>
      <pc:sldChg chg="add">
        <pc:chgData name="Jose Luis Mesa" userId="f071e098-6432-44be-807b-d747a9c5e373" providerId="ADAL" clId="{BF3D4505-345A-4270-AF0B-F212D5F77A86}" dt="2021-12-19T03:14:39.803" v="2"/>
        <pc:sldMkLst>
          <pc:docMk/>
          <pc:sldMk cId="823171943" sldId="276"/>
        </pc:sldMkLst>
      </pc:sldChg>
      <pc:sldChg chg="addSp delSp new mod">
        <pc:chgData name="Jose Luis Mesa" userId="f071e098-6432-44be-807b-d747a9c5e373" providerId="ADAL" clId="{BF3D4505-345A-4270-AF0B-F212D5F77A86}" dt="2021-12-31T16:39:35.929" v="51" actId="22"/>
        <pc:sldMkLst>
          <pc:docMk/>
          <pc:sldMk cId="2431815753" sldId="277"/>
        </pc:sldMkLst>
        <pc:picChg chg="add">
          <ac:chgData name="Jose Luis Mesa" userId="f071e098-6432-44be-807b-d747a9c5e373" providerId="ADAL" clId="{BF3D4505-345A-4270-AF0B-F212D5F77A86}" dt="2021-12-31T16:37:06.969" v="4" actId="22"/>
          <ac:picMkLst>
            <pc:docMk/>
            <pc:sldMk cId="2431815753" sldId="277"/>
            <ac:picMk id="5" creationId="{6BF8F48C-5995-4E51-8D9C-043946DD6B20}"/>
          </ac:picMkLst>
        </pc:picChg>
        <pc:picChg chg="add del">
          <ac:chgData name="Jose Luis Mesa" userId="f071e098-6432-44be-807b-d747a9c5e373" providerId="ADAL" clId="{BF3D4505-345A-4270-AF0B-F212D5F77A86}" dt="2021-12-31T16:39:35.929" v="51" actId="22"/>
          <ac:picMkLst>
            <pc:docMk/>
            <pc:sldMk cId="2431815753" sldId="277"/>
            <ac:picMk id="7" creationId="{FD50B6BB-92F7-40BA-90E0-9220534A2951}"/>
          </ac:picMkLst>
        </pc:picChg>
      </pc:sldChg>
      <pc:sldChg chg="delSp modSp new mod setBg">
        <pc:chgData name="Jose Luis Mesa" userId="f071e098-6432-44be-807b-d747a9c5e373" providerId="ADAL" clId="{BF3D4505-345A-4270-AF0B-F212D5F77A86}" dt="2022-01-01T17:56:25.426" v="2069" actId="20577"/>
        <pc:sldMkLst>
          <pc:docMk/>
          <pc:sldMk cId="537978856" sldId="278"/>
        </pc:sldMkLst>
        <pc:spChg chg="mod">
          <ac:chgData name="Jose Luis Mesa" userId="f071e098-6432-44be-807b-d747a9c5e373" providerId="ADAL" clId="{BF3D4505-345A-4270-AF0B-F212D5F77A86}" dt="2022-01-01T17:56:25.426" v="2069" actId="20577"/>
          <ac:spMkLst>
            <pc:docMk/>
            <pc:sldMk cId="537978856" sldId="278"/>
            <ac:spMk id="2" creationId="{899E079C-ED9B-4CED-A417-BBE66299119E}"/>
          </ac:spMkLst>
        </pc:spChg>
        <pc:spChg chg="del">
          <ac:chgData name="Jose Luis Mesa" userId="f071e098-6432-44be-807b-d747a9c5e373" providerId="ADAL" clId="{BF3D4505-345A-4270-AF0B-F212D5F77A86}" dt="2021-12-31T16:38:16.885" v="33" actId="478"/>
          <ac:spMkLst>
            <pc:docMk/>
            <pc:sldMk cId="537978856" sldId="278"/>
            <ac:spMk id="3" creationId="{D6E544C8-9F25-456C-9037-D5931A8FAE83}"/>
          </ac:spMkLst>
        </pc:spChg>
      </pc:sldChg>
      <pc:sldChg chg="modSp add mod setBg">
        <pc:chgData name="Jose Luis Mesa" userId="f071e098-6432-44be-807b-d747a9c5e373" providerId="ADAL" clId="{BF3D4505-345A-4270-AF0B-F212D5F77A86}" dt="2022-01-01T15:37:06.330" v="1186" actId="790"/>
        <pc:sldMkLst>
          <pc:docMk/>
          <pc:sldMk cId="797950460" sldId="279"/>
        </pc:sldMkLst>
        <pc:spChg chg="mod">
          <ac:chgData name="Jose Luis Mesa" userId="f071e098-6432-44be-807b-d747a9c5e373" providerId="ADAL" clId="{BF3D4505-345A-4270-AF0B-F212D5F77A86}" dt="2022-01-01T15:37:06.330" v="1186" actId="790"/>
          <ac:spMkLst>
            <pc:docMk/>
            <pc:sldMk cId="797950460" sldId="279"/>
            <ac:spMk id="2" creationId="{899E079C-ED9B-4CED-A417-BBE66299119E}"/>
          </ac:spMkLst>
        </pc:spChg>
      </pc:sldChg>
      <pc:sldChg chg="addSp new mod">
        <pc:chgData name="Jose Luis Mesa" userId="f071e098-6432-44be-807b-d747a9c5e373" providerId="ADAL" clId="{BF3D4505-345A-4270-AF0B-F212D5F77A86}" dt="2021-12-31T16:39:38.635" v="53" actId="22"/>
        <pc:sldMkLst>
          <pc:docMk/>
          <pc:sldMk cId="2466311754" sldId="280"/>
        </pc:sldMkLst>
        <pc:picChg chg="add">
          <ac:chgData name="Jose Luis Mesa" userId="f071e098-6432-44be-807b-d747a9c5e373" providerId="ADAL" clId="{BF3D4505-345A-4270-AF0B-F212D5F77A86}" dt="2021-12-31T16:39:38.635" v="53" actId="22"/>
          <ac:picMkLst>
            <pc:docMk/>
            <pc:sldMk cId="2466311754" sldId="280"/>
            <ac:picMk id="5" creationId="{28119AB2-ECEC-4599-A013-0C2A4BBE7F6C}"/>
          </ac:picMkLst>
        </pc:picChg>
      </pc:sldChg>
      <pc:sldChg chg="addSp delSp new mod modNotesTx">
        <pc:chgData name="Jose Luis Mesa" userId="f071e098-6432-44be-807b-d747a9c5e373" providerId="ADAL" clId="{BF3D4505-345A-4270-AF0B-F212D5F77A86}" dt="2021-12-31T19:19:17.428" v="61"/>
        <pc:sldMkLst>
          <pc:docMk/>
          <pc:sldMk cId="4200570018" sldId="281"/>
        </pc:sldMkLst>
        <pc:picChg chg="add del">
          <ac:chgData name="Jose Luis Mesa" userId="f071e098-6432-44be-807b-d747a9c5e373" providerId="ADAL" clId="{BF3D4505-345A-4270-AF0B-F212D5F77A86}" dt="2021-12-31T16:41:23.041" v="56" actId="478"/>
          <ac:picMkLst>
            <pc:docMk/>
            <pc:sldMk cId="4200570018" sldId="281"/>
            <ac:picMk id="5" creationId="{D8D12E34-FD45-4460-A7AD-356B48E38D2F}"/>
          </ac:picMkLst>
        </pc:picChg>
        <pc:picChg chg="add">
          <ac:chgData name="Jose Luis Mesa" userId="f071e098-6432-44be-807b-d747a9c5e373" providerId="ADAL" clId="{BF3D4505-345A-4270-AF0B-F212D5F77A86}" dt="2021-12-31T16:41:23.615" v="57" actId="22"/>
          <ac:picMkLst>
            <pc:docMk/>
            <pc:sldMk cId="4200570018" sldId="281"/>
            <ac:picMk id="7" creationId="{EA79F089-36FF-4F98-96C3-D0B28AD434C4}"/>
          </ac:picMkLst>
        </pc:picChg>
        <pc:picChg chg="add">
          <ac:chgData name="Jose Luis Mesa" userId="f071e098-6432-44be-807b-d747a9c5e373" providerId="ADAL" clId="{BF3D4505-345A-4270-AF0B-F212D5F77A86}" dt="2021-12-31T19:05:04.616" v="58" actId="22"/>
          <ac:picMkLst>
            <pc:docMk/>
            <pc:sldMk cId="4200570018" sldId="281"/>
            <ac:picMk id="9" creationId="{5A065E46-EFA8-4317-829F-BB0411C5ACE7}"/>
          </ac:picMkLst>
        </pc:picChg>
      </pc:sldChg>
      <pc:sldChg chg="addSp new mod">
        <pc:chgData name="Jose Luis Mesa" userId="f071e098-6432-44be-807b-d747a9c5e373" providerId="ADAL" clId="{BF3D4505-345A-4270-AF0B-F212D5F77A86}" dt="2021-12-31T19:18:54.564" v="60" actId="22"/>
        <pc:sldMkLst>
          <pc:docMk/>
          <pc:sldMk cId="198026386" sldId="282"/>
        </pc:sldMkLst>
        <pc:picChg chg="add">
          <ac:chgData name="Jose Luis Mesa" userId="f071e098-6432-44be-807b-d747a9c5e373" providerId="ADAL" clId="{BF3D4505-345A-4270-AF0B-F212D5F77A86}" dt="2021-12-31T19:18:54.564" v="60" actId="22"/>
          <ac:picMkLst>
            <pc:docMk/>
            <pc:sldMk cId="198026386" sldId="282"/>
            <ac:picMk id="5" creationId="{2AF3CA6A-F711-4793-8614-87CD2066DDA0}"/>
          </ac:picMkLst>
        </pc:picChg>
      </pc:sldChg>
      <pc:sldChg chg="addSp new mod modNotesTx">
        <pc:chgData name="Jose Luis Mesa" userId="f071e098-6432-44be-807b-d747a9c5e373" providerId="ADAL" clId="{BF3D4505-345A-4270-AF0B-F212D5F77A86}" dt="2021-12-31T19:55:06.428" v="623" actId="20577"/>
        <pc:sldMkLst>
          <pc:docMk/>
          <pc:sldMk cId="1624082363" sldId="283"/>
        </pc:sldMkLst>
        <pc:picChg chg="add">
          <ac:chgData name="Jose Luis Mesa" userId="f071e098-6432-44be-807b-d747a9c5e373" providerId="ADAL" clId="{BF3D4505-345A-4270-AF0B-F212D5F77A86}" dt="2021-12-31T19:24:29.617" v="63" actId="22"/>
          <ac:picMkLst>
            <pc:docMk/>
            <pc:sldMk cId="1624082363" sldId="283"/>
            <ac:picMk id="5" creationId="{E9F41C94-E642-4B4C-A53E-42B3D1DDB90F}"/>
          </ac:picMkLst>
        </pc:picChg>
        <pc:picChg chg="add">
          <ac:chgData name="Jose Luis Mesa" userId="f071e098-6432-44be-807b-d747a9c5e373" providerId="ADAL" clId="{BF3D4505-345A-4270-AF0B-F212D5F77A86}" dt="2021-12-31T19:25:54.783" v="64" actId="22"/>
          <ac:picMkLst>
            <pc:docMk/>
            <pc:sldMk cId="1624082363" sldId="283"/>
            <ac:picMk id="7" creationId="{D4A8CFC9-688C-46C4-9714-86CD34956BBB}"/>
          </ac:picMkLst>
        </pc:picChg>
      </pc:sldChg>
      <pc:sldChg chg="addSp new mod modNotesTx">
        <pc:chgData name="Jose Luis Mesa" userId="f071e098-6432-44be-807b-d747a9c5e373" providerId="ADAL" clId="{BF3D4505-345A-4270-AF0B-F212D5F77A86}" dt="2021-12-31T19:53:17.843" v="437" actId="20577"/>
        <pc:sldMkLst>
          <pc:docMk/>
          <pc:sldMk cId="3196989311" sldId="284"/>
        </pc:sldMkLst>
        <pc:picChg chg="add">
          <ac:chgData name="Jose Luis Mesa" userId="f071e098-6432-44be-807b-d747a9c5e373" providerId="ADAL" clId="{BF3D4505-345A-4270-AF0B-F212D5F77A86}" dt="2021-12-31T19:32:09.143" v="66" actId="22"/>
          <ac:picMkLst>
            <pc:docMk/>
            <pc:sldMk cId="3196989311" sldId="284"/>
            <ac:picMk id="5" creationId="{2DC217A4-6A09-4398-BC28-5C0CB7AD75D5}"/>
          </ac:picMkLst>
        </pc:picChg>
      </pc:sldChg>
      <pc:sldChg chg="addSp new mod">
        <pc:chgData name="Jose Luis Mesa" userId="f071e098-6432-44be-807b-d747a9c5e373" providerId="ADAL" clId="{BF3D4505-345A-4270-AF0B-F212D5F77A86}" dt="2021-12-31T19:59:12.427" v="625" actId="22"/>
        <pc:sldMkLst>
          <pc:docMk/>
          <pc:sldMk cId="311974817" sldId="285"/>
        </pc:sldMkLst>
        <pc:picChg chg="add">
          <ac:chgData name="Jose Luis Mesa" userId="f071e098-6432-44be-807b-d747a9c5e373" providerId="ADAL" clId="{BF3D4505-345A-4270-AF0B-F212D5F77A86}" dt="2021-12-31T19:59:12.427" v="625" actId="22"/>
          <ac:picMkLst>
            <pc:docMk/>
            <pc:sldMk cId="311974817" sldId="285"/>
            <ac:picMk id="5" creationId="{9F783776-388C-48D5-876C-344F4B94C3FA}"/>
          </ac:picMkLst>
        </pc:picChg>
      </pc:sldChg>
      <pc:sldChg chg="addSp new mod">
        <pc:chgData name="Jose Luis Mesa" userId="f071e098-6432-44be-807b-d747a9c5e373" providerId="ADAL" clId="{BF3D4505-345A-4270-AF0B-F212D5F77A86}" dt="2021-12-31T20:06:42.113" v="627" actId="22"/>
        <pc:sldMkLst>
          <pc:docMk/>
          <pc:sldMk cId="61952646" sldId="286"/>
        </pc:sldMkLst>
        <pc:picChg chg="add">
          <ac:chgData name="Jose Luis Mesa" userId="f071e098-6432-44be-807b-d747a9c5e373" providerId="ADAL" clId="{BF3D4505-345A-4270-AF0B-F212D5F77A86}" dt="2021-12-31T20:06:42.113" v="627" actId="22"/>
          <ac:picMkLst>
            <pc:docMk/>
            <pc:sldMk cId="61952646" sldId="286"/>
            <ac:picMk id="5" creationId="{EFB354EE-8F18-466B-A610-B13DEAFB70A9}"/>
          </ac:picMkLst>
        </pc:picChg>
      </pc:sldChg>
      <pc:sldChg chg="addSp new mod">
        <pc:chgData name="Jose Luis Mesa" userId="f071e098-6432-44be-807b-d747a9c5e373" providerId="ADAL" clId="{BF3D4505-345A-4270-AF0B-F212D5F77A86}" dt="2021-12-31T20:07:47.441" v="629" actId="22"/>
        <pc:sldMkLst>
          <pc:docMk/>
          <pc:sldMk cId="1155469602" sldId="287"/>
        </pc:sldMkLst>
        <pc:picChg chg="add">
          <ac:chgData name="Jose Luis Mesa" userId="f071e098-6432-44be-807b-d747a9c5e373" providerId="ADAL" clId="{BF3D4505-345A-4270-AF0B-F212D5F77A86}" dt="2021-12-31T20:07:47.441" v="629" actId="22"/>
          <ac:picMkLst>
            <pc:docMk/>
            <pc:sldMk cId="1155469602" sldId="287"/>
            <ac:picMk id="5" creationId="{5B0CEEF3-EE08-4297-A02A-1A49F8235106}"/>
          </ac:picMkLst>
        </pc:picChg>
      </pc:sldChg>
      <pc:sldChg chg="addSp new mod modNotesTx">
        <pc:chgData name="Jose Luis Mesa" userId="f071e098-6432-44be-807b-d747a9c5e373" providerId="ADAL" clId="{BF3D4505-345A-4270-AF0B-F212D5F77A86}" dt="2021-12-31T20:14:27.791" v="877" actId="20577"/>
        <pc:sldMkLst>
          <pc:docMk/>
          <pc:sldMk cId="1264072566" sldId="288"/>
        </pc:sldMkLst>
        <pc:picChg chg="add">
          <ac:chgData name="Jose Luis Mesa" userId="f071e098-6432-44be-807b-d747a9c5e373" providerId="ADAL" clId="{BF3D4505-345A-4270-AF0B-F212D5F77A86}" dt="2021-12-31T20:09:52.586" v="631" actId="22"/>
          <ac:picMkLst>
            <pc:docMk/>
            <pc:sldMk cId="1264072566" sldId="288"/>
            <ac:picMk id="5" creationId="{C208CD71-9A47-4409-B57C-C507CEBBAE82}"/>
          </ac:picMkLst>
        </pc:picChg>
      </pc:sldChg>
      <pc:sldChg chg="addSp new mod">
        <pc:chgData name="Jose Luis Mesa" userId="f071e098-6432-44be-807b-d747a9c5e373" providerId="ADAL" clId="{BF3D4505-345A-4270-AF0B-F212D5F77A86}" dt="2021-12-31T20:18:16.390" v="879" actId="22"/>
        <pc:sldMkLst>
          <pc:docMk/>
          <pc:sldMk cId="365757634" sldId="289"/>
        </pc:sldMkLst>
        <pc:picChg chg="add">
          <ac:chgData name="Jose Luis Mesa" userId="f071e098-6432-44be-807b-d747a9c5e373" providerId="ADAL" clId="{BF3D4505-345A-4270-AF0B-F212D5F77A86}" dt="2021-12-31T20:18:16.390" v="879" actId="22"/>
          <ac:picMkLst>
            <pc:docMk/>
            <pc:sldMk cId="365757634" sldId="289"/>
            <ac:picMk id="5" creationId="{07FA16D6-4D17-4D3D-A622-58F2DBDBF184}"/>
          </ac:picMkLst>
        </pc:picChg>
      </pc:sldChg>
      <pc:sldChg chg="addSp new mod">
        <pc:chgData name="Jose Luis Mesa" userId="f071e098-6432-44be-807b-d747a9c5e373" providerId="ADAL" clId="{BF3D4505-345A-4270-AF0B-F212D5F77A86}" dt="2021-12-31T20:30:52.372" v="881" actId="22"/>
        <pc:sldMkLst>
          <pc:docMk/>
          <pc:sldMk cId="101005453" sldId="290"/>
        </pc:sldMkLst>
        <pc:picChg chg="add">
          <ac:chgData name="Jose Luis Mesa" userId="f071e098-6432-44be-807b-d747a9c5e373" providerId="ADAL" clId="{BF3D4505-345A-4270-AF0B-F212D5F77A86}" dt="2021-12-31T20:30:52.372" v="881" actId="22"/>
          <ac:picMkLst>
            <pc:docMk/>
            <pc:sldMk cId="101005453" sldId="290"/>
            <ac:picMk id="5" creationId="{B040BB11-244C-4422-A591-2D04308E6BCF}"/>
          </ac:picMkLst>
        </pc:picChg>
      </pc:sldChg>
      <pc:sldChg chg="addSp new mod">
        <pc:chgData name="Jose Luis Mesa" userId="f071e098-6432-44be-807b-d747a9c5e373" providerId="ADAL" clId="{BF3D4505-345A-4270-AF0B-F212D5F77A86}" dt="2021-12-31T20:36:31.617" v="883" actId="22"/>
        <pc:sldMkLst>
          <pc:docMk/>
          <pc:sldMk cId="807989255" sldId="291"/>
        </pc:sldMkLst>
        <pc:picChg chg="add">
          <ac:chgData name="Jose Luis Mesa" userId="f071e098-6432-44be-807b-d747a9c5e373" providerId="ADAL" clId="{BF3D4505-345A-4270-AF0B-F212D5F77A86}" dt="2021-12-31T20:36:31.617" v="883" actId="22"/>
          <ac:picMkLst>
            <pc:docMk/>
            <pc:sldMk cId="807989255" sldId="291"/>
            <ac:picMk id="5" creationId="{45DBBAA0-ADBE-4D24-8310-DD154DF9637B}"/>
          </ac:picMkLst>
        </pc:picChg>
      </pc:sldChg>
      <pc:sldChg chg="addSp new mod">
        <pc:chgData name="Jose Luis Mesa" userId="f071e098-6432-44be-807b-d747a9c5e373" providerId="ADAL" clId="{BF3D4505-345A-4270-AF0B-F212D5F77A86}" dt="2021-12-31T20:39:04.445" v="886" actId="22"/>
        <pc:sldMkLst>
          <pc:docMk/>
          <pc:sldMk cId="231123524" sldId="292"/>
        </pc:sldMkLst>
        <pc:picChg chg="add">
          <ac:chgData name="Jose Luis Mesa" userId="f071e098-6432-44be-807b-d747a9c5e373" providerId="ADAL" clId="{BF3D4505-345A-4270-AF0B-F212D5F77A86}" dt="2021-12-31T20:38:09.989" v="885" actId="22"/>
          <ac:picMkLst>
            <pc:docMk/>
            <pc:sldMk cId="231123524" sldId="292"/>
            <ac:picMk id="5" creationId="{0647D943-DE87-4E1D-91DB-AD4C06ACA751}"/>
          </ac:picMkLst>
        </pc:picChg>
        <pc:picChg chg="add">
          <ac:chgData name="Jose Luis Mesa" userId="f071e098-6432-44be-807b-d747a9c5e373" providerId="ADAL" clId="{BF3D4505-345A-4270-AF0B-F212D5F77A86}" dt="2021-12-31T20:39:04.445" v="886" actId="22"/>
          <ac:picMkLst>
            <pc:docMk/>
            <pc:sldMk cId="231123524" sldId="292"/>
            <ac:picMk id="7" creationId="{34A07566-FD7B-4E2B-A044-149441AC3299}"/>
          </ac:picMkLst>
        </pc:picChg>
      </pc:sldChg>
      <pc:sldChg chg="addSp new mod modNotesTx">
        <pc:chgData name="Jose Luis Mesa" userId="f071e098-6432-44be-807b-d747a9c5e373" providerId="ADAL" clId="{BF3D4505-345A-4270-AF0B-F212D5F77A86}" dt="2021-12-31T20:49:27.083" v="1107" actId="20577"/>
        <pc:sldMkLst>
          <pc:docMk/>
          <pc:sldMk cId="379700345" sldId="293"/>
        </pc:sldMkLst>
        <pc:picChg chg="add">
          <ac:chgData name="Jose Luis Mesa" userId="f071e098-6432-44be-807b-d747a9c5e373" providerId="ADAL" clId="{BF3D4505-345A-4270-AF0B-F212D5F77A86}" dt="2021-12-31T20:44:51.149" v="888" actId="22"/>
          <ac:picMkLst>
            <pc:docMk/>
            <pc:sldMk cId="379700345" sldId="293"/>
            <ac:picMk id="5" creationId="{05E1A4BE-68F5-4C0E-AA45-ECDEC19C2083}"/>
          </ac:picMkLst>
        </pc:picChg>
      </pc:sldChg>
      <pc:sldChg chg="addSp new mod">
        <pc:chgData name="Jose Luis Mesa" userId="f071e098-6432-44be-807b-d747a9c5e373" providerId="ADAL" clId="{BF3D4505-345A-4270-AF0B-F212D5F77A86}" dt="2021-12-31T20:47:01.236" v="999" actId="22"/>
        <pc:sldMkLst>
          <pc:docMk/>
          <pc:sldMk cId="2194046429" sldId="294"/>
        </pc:sldMkLst>
        <pc:picChg chg="add">
          <ac:chgData name="Jose Luis Mesa" userId="f071e098-6432-44be-807b-d747a9c5e373" providerId="ADAL" clId="{BF3D4505-345A-4270-AF0B-F212D5F77A86}" dt="2021-12-31T20:47:01.236" v="999" actId="22"/>
          <ac:picMkLst>
            <pc:docMk/>
            <pc:sldMk cId="2194046429" sldId="294"/>
            <ac:picMk id="5" creationId="{86548C8B-E679-488E-9424-DCC27A75D7C6}"/>
          </ac:picMkLst>
        </pc:picChg>
      </pc:sldChg>
      <pc:sldChg chg="addSp new mod">
        <pc:chgData name="Jose Luis Mesa" userId="f071e098-6432-44be-807b-d747a9c5e373" providerId="ADAL" clId="{BF3D4505-345A-4270-AF0B-F212D5F77A86}" dt="2021-12-31T20:48:20.826" v="1001" actId="22"/>
        <pc:sldMkLst>
          <pc:docMk/>
          <pc:sldMk cId="711939609" sldId="295"/>
        </pc:sldMkLst>
        <pc:picChg chg="add">
          <ac:chgData name="Jose Luis Mesa" userId="f071e098-6432-44be-807b-d747a9c5e373" providerId="ADAL" clId="{BF3D4505-345A-4270-AF0B-F212D5F77A86}" dt="2021-12-31T20:48:20.826" v="1001" actId="22"/>
          <ac:picMkLst>
            <pc:docMk/>
            <pc:sldMk cId="711939609" sldId="295"/>
            <ac:picMk id="5" creationId="{4373F2D5-0F66-4082-8D0C-FD7CA88CA9D3}"/>
          </ac:picMkLst>
        </pc:picChg>
      </pc:sldChg>
      <pc:sldChg chg="addSp new mod">
        <pc:chgData name="Jose Luis Mesa" userId="f071e098-6432-44be-807b-d747a9c5e373" providerId="ADAL" clId="{BF3D4505-345A-4270-AF0B-F212D5F77A86}" dt="2021-12-31T20:51:34.092" v="1108" actId="22"/>
        <pc:sldMkLst>
          <pc:docMk/>
          <pc:sldMk cId="3018028776" sldId="296"/>
        </pc:sldMkLst>
        <pc:picChg chg="add">
          <ac:chgData name="Jose Luis Mesa" userId="f071e098-6432-44be-807b-d747a9c5e373" providerId="ADAL" clId="{BF3D4505-345A-4270-AF0B-F212D5F77A86}" dt="2021-12-31T20:51:34.092" v="1108" actId="22"/>
          <ac:picMkLst>
            <pc:docMk/>
            <pc:sldMk cId="3018028776" sldId="296"/>
            <ac:picMk id="5" creationId="{61C11800-8286-4683-B149-9A98D7C4B13D}"/>
          </ac:picMkLst>
        </pc:picChg>
      </pc:sldChg>
      <pc:sldChg chg="addSp new mod">
        <pc:chgData name="Jose Luis Mesa" userId="f071e098-6432-44be-807b-d747a9c5e373" providerId="ADAL" clId="{BF3D4505-345A-4270-AF0B-F212D5F77A86}" dt="2021-12-31T21:01:29.441" v="1110" actId="22"/>
        <pc:sldMkLst>
          <pc:docMk/>
          <pc:sldMk cId="3711592106" sldId="297"/>
        </pc:sldMkLst>
        <pc:picChg chg="add">
          <ac:chgData name="Jose Luis Mesa" userId="f071e098-6432-44be-807b-d747a9c5e373" providerId="ADAL" clId="{BF3D4505-345A-4270-AF0B-F212D5F77A86}" dt="2021-12-31T21:01:29.441" v="1110" actId="22"/>
          <ac:picMkLst>
            <pc:docMk/>
            <pc:sldMk cId="3711592106" sldId="297"/>
            <ac:picMk id="5" creationId="{AEFB0A2D-652A-40A1-B58F-5DC4CA6CE34B}"/>
          </ac:picMkLst>
        </pc:picChg>
      </pc:sldChg>
      <pc:sldChg chg="addSp new mod">
        <pc:chgData name="Jose Luis Mesa" userId="f071e098-6432-44be-807b-d747a9c5e373" providerId="ADAL" clId="{BF3D4505-345A-4270-AF0B-F212D5F77A86}" dt="2021-12-31T21:04:14.790" v="1112" actId="22"/>
        <pc:sldMkLst>
          <pc:docMk/>
          <pc:sldMk cId="713027169" sldId="298"/>
        </pc:sldMkLst>
        <pc:picChg chg="add">
          <ac:chgData name="Jose Luis Mesa" userId="f071e098-6432-44be-807b-d747a9c5e373" providerId="ADAL" clId="{BF3D4505-345A-4270-AF0B-F212D5F77A86}" dt="2021-12-31T21:04:14.790" v="1112" actId="22"/>
          <ac:picMkLst>
            <pc:docMk/>
            <pc:sldMk cId="713027169" sldId="298"/>
            <ac:picMk id="5" creationId="{917D3D49-D8A8-473D-808B-711A887C098C}"/>
          </ac:picMkLst>
        </pc:picChg>
      </pc:sldChg>
      <pc:sldChg chg="addSp new mod">
        <pc:chgData name="Jose Luis Mesa" userId="f071e098-6432-44be-807b-d747a9c5e373" providerId="ADAL" clId="{BF3D4505-345A-4270-AF0B-F212D5F77A86}" dt="2022-01-01T15:38:50.618" v="1189" actId="22"/>
        <pc:sldMkLst>
          <pc:docMk/>
          <pc:sldMk cId="2623628240" sldId="299"/>
        </pc:sldMkLst>
        <pc:picChg chg="add">
          <ac:chgData name="Jose Luis Mesa" userId="f071e098-6432-44be-807b-d747a9c5e373" providerId="ADAL" clId="{BF3D4505-345A-4270-AF0B-F212D5F77A86}" dt="2022-01-01T15:31:16.144" v="1114" actId="22"/>
          <ac:picMkLst>
            <pc:docMk/>
            <pc:sldMk cId="2623628240" sldId="299"/>
            <ac:picMk id="5" creationId="{2C8C0BD5-779D-4B4B-9562-FC6CD76C657F}"/>
          </ac:picMkLst>
        </pc:picChg>
        <pc:picChg chg="add">
          <ac:chgData name="Jose Luis Mesa" userId="f071e098-6432-44be-807b-d747a9c5e373" providerId="ADAL" clId="{BF3D4505-345A-4270-AF0B-F212D5F77A86}" dt="2022-01-01T15:38:18.371" v="1188" actId="22"/>
          <ac:picMkLst>
            <pc:docMk/>
            <pc:sldMk cId="2623628240" sldId="299"/>
            <ac:picMk id="7" creationId="{8F542A41-7291-4EE4-A3B0-F29B40CF01E8}"/>
          </ac:picMkLst>
        </pc:picChg>
        <pc:picChg chg="add">
          <ac:chgData name="Jose Luis Mesa" userId="f071e098-6432-44be-807b-d747a9c5e373" providerId="ADAL" clId="{BF3D4505-345A-4270-AF0B-F212D5F77A86}" dt="2022-01-01T15:38:50.618" v="1189" actId="22"/>
          <ac:picMkLst>
            <pc:docMk/>
            <pc:sldMk cId="2623628240" sldId="299"/>
            <ac:picMk id="9" creationId="{72FDB5F7-64B1-4097-A75A-E931B90FF33C}"/>
          </ac:picMkLst>
        </pc:picChg>
      </pc:sldChg>
      <pc:sldChg chg="addSp new mod">
        <pc:chgData name="Jose Luis Mesa" userId="f071e098-6432-44be-807b-d747a9c5e373" providerId="ADAL" clId="{BF3D4505-345A-4270-AF0B-F212D5F77A86}" dt="2022-01-01T16:27:17.315" v="1190" actId="22"/>
        <pc:sldMkLst>
          <pc:docMk/>
          <pc:sldMk cId="2965278990" sldId="300"/>
        </pc:sldMkLst>
        <pc:picChg chg="add">
          <ac:chgData name="Jose Luis Mesa" userId="f071e098-6432-44be-807b-d747a9c5e373" providerId="ADAL" clId="{BF3D4505-345A-4270-AF0B-F212D5F77A86}" dt="2022-01-01T16:27:17.315" v="1190" actId="22"/>
          <ac:picMkLst>
            <pc:docMk/>
            <pc:sldMk cId="2965278990" sldId="300"/>
            <ac:picMk id="5" creationId="{ACE85A1C-FFBB-443E-B3A2-460ED1C94DDB}"/>
          </ac:picMkLst>
        </pc:picChg>
      </pc:sldChg>
      <pc:sldChg chg="modSp add mod setBg">
        <pc:chgData name="Jose Luis Mesa" userId="f071e098-6432-44be-807b-d747a9c5e373" providerId="ADAL" clId="{BF3D4505-345A-4270-AF0B-F212D5F77A86}" dt="2022-01-01T15:37:16.885" v="1187" actId="790"/>
        <pc:sldMkLst>
          <pc:docMk/>
          <pc:sldMk cId="2026362640" sldId="301"/>
        </pc:sldMkLst>
        <pc:spChg chg="mod">
          <ac:chgData name="Jose Luis Mesa" userId="f071e098-6432-44be-807b-d747a9c5e373" providerId="ADAL" clId="{BF3D4505-345A-4270-AF0B-F212D5F77A86}" dt="2022-01-01T15:37:16.885" v="1187" actId="790"/>
          <ac:spMkLst>
            <pc:docMk/>
            <pc:sldMk cId="2026362640" sldId="301"/>
            <ac:spMk id="2" creationId="{899E079C-ED9B-4CED-A417-BBE66299119E}"/>
          </ac:spMkLst>
        </pc:spChg>
      </pc:sldChg>
      <pc:sldChg chg="addSp new mod">
        <pc:chgData name="Jose Luis Mesa" userId="f071e098-6432-44be-807b-d747a9c5e373" providerId="ADAL" clId="{BF3D4505-345A-4270-AF0B-F212D5F77A86}" dt="2022-01-01T16:33:22.738" v="1192" actId="22"/>
        <pc:sldMkLst>
          <pc:docMk/>
          <pc:sldMk cId="2285133331" sldId="302"/>
        </pc:sldMkLst>
        <pc:picChg chg="add">
          <ac:chgData name="Jose Luis Mesa" userId="f071e098-6432-44be-807b-d747a9c5e373" providerId="ADAL" clId="{BF3D4505-345A-4270-AF0B-F212D5F77A86}" dt="2022-01-01T16:33:22.738" v="1192" actId="22"/>
          <ac:picMkLst>
            <pc:docMk/>
            <pc:sldMk cId="2285133331" sldId="302"/>
            <ac:picMk id="5" creationId="{A7372845-2246-4012-9E3F-06A88E7C5D61}"/>
          </ac:picMkLst>
        </pc:picChg>
      </pc:sldChg>
      <pc:sldChg chg="addSp new mod">
        <pc:chgData name="Jose Luis Mesa" userId="f071e098-6432-44be-807b-d747a9c5e373" providerId="ADAL" clId="{BF3D4505-345A-4270-AF0B-F212D5F77A86}" dt="2022-01-01T16:34:00.654" v="1194" actId="22"/>
        <pc:sldMkLst>
          <pc:docMk/>
          <pc:sldMk cId="957269104" sldId="303"/>
        </pc:sldMkLst>
        <pc:picChg chg="add">
          <ac:chgData name="Jose Luis Mesa" userId="f071e098-6432-44be-807b-d747a9c5e373" providerId="ADAL" clId="{BF3D4505-345A-4270-AF0B-F212D5F77A86}" dt="2022-01-01T16:34:00.654" v="1194" actId="22"/>
          <ac:picMkLst>
            <pc:docMk/>
            <pc:sldMk cId="957269104" sldId="303"/>
            <ac:picMk id="5" creationId="{14AEFFAE-0F7A-43A2-A5EC-A356F6DE3704}"/>
          </ac:picMkLst>
        </pc:picChg>
      </pc:sldChg>
      <pc:sldChg chg="addSp new mod">
        <pc:chgData name="Jose Luis Mesa" userId="f071e098-6432-44be-807b-d747a9c5e373" providerId="ADAL" clId="{BF3D4505-345A-4270-AF0B-F212D5F77A86}" dt="2022-01-01T16:37:56.039" v="1196" actId="22"/>
        <pc:sldMkLst>
          <pc:docMk/>
          <pc:sldMk cId="2206369647" sldId="304"/>
        </pc:sldMkLst>
        <pc:picChg chg="add">
          <ac:chgData name="Jose Luis Mesa" userId="f071e098-6432-44be-807b-d747a9c5e373" providerId="ADAL" clId="{BF3D4505-345A-4270-AF0B-F212D5F77A86}" dt="2022-01-01T16:37:56.039" v="1196" actId="22"/>
          <ac:picMkLst>
            <pc:docMk/>
            <pc:sldMk cId="2206369647" sldId="304"/>
            <ac:picMk id="5" creationId="{95F6B522-71C0-4C3E-9724-04DDFBD290BF}"/>
          </ac:picMkLst>
        </pc:picChg>
      </pc:sldChg>
      <pc:sldChg chg="addSp delSp new mod modNotesTx">
        <pc:chgData name="Jose Luis Mesa" userId="f071e098-6432-44be-807b-d747a9c5e373" providerId="ADAL" clId="{BF3D4505-345A-4270-AF0B-F212D5F77A86}" dt="2022-01-01T17:01:08.379" v="1435" actId="20577"/>
        <pc:sldMkLst>
          <pc:docMk/>
          <pc:sldMk cId="889410984" sldId="305"/>
        </pc:sldMkLst>
        <pc:picChg chg="add del">
          <ac:chgData name="Jose Luis Mesa" userId="f071e098-6432-44be-807b-d747a9c5e373" providerId="ADAL" clId="{BF3D4505-345A-4270-AF0B-F212D5F77A86}" dt="2022-01-01T16:59:13.044" v="1199" actId="478"/>
          <ac:picMkLst>
            <pc:docMk/>
            <pc:sldMk cId="889410984" sldId="305"/>
            <ac:picMk id="5" creationId="{C1EFD31A-ABB7-4953-9098-17BDE7851A8B}"/>
          </ac:picMkLst>
        </pc:picChg>
        <pc:picChg chg="add">
          <ac:chgData name="Jose Luis Mesa" userId="f071e098-6432-44be-807b-d747a9c5e373" providerId="ADAL" clId="{BF3D4505-345A-4270-AF0B-F212D5F77A86}" dt="2022-01-01T16:59:14.892" v="1200" actId="22"/>
          <ac:picMkLst>
            <pc:docMk/>
            <pc:sldMk cId="889410984" sldId="305"/>
            <ac:picMk id="7" creationId="{A3B01987-9B2D-4FEF-9DB6-B0101F9B9EEC}"/>
          </ac:picMkLst>
        </pc:picChg>
      </pc:sldChg>
      <pc:sldChg chg="addSp new mod modNotesTx">
        <pc:chgData name="Jose Luis Mesa" userId="f071e098-6432-44be-807b-d747a9c5e373" providerId="ADAL" clId="{BF3D4505-345A-4270-AF0B-F212D5F77A86}" dt="2022-01-01T17:04:34.971" v="1514" actId="20577"/>
        <pc:sldMkLst>
          <pc:docMk/>
          <pc:sldMk cId="782909184" sldId="306"/>
        </pc:sldMkLst>
        <pc:picChg chg="add">
          <ac:chgData name="Jose Luis Mesa" userId="f071e098-6432-44be-807b-d747a9c5e373" providerId="ADAL" clId="{BF3D4505-345A-4270-AF0B-F212D5F77A86}" dt="2022-01-01T17:01:57.927" v="1437" actId="22"/>
          <ac:picMkLst>
            <pc:docMk/>
            <pc:sldMk cId="782909184" sldId="306"/>
            <ac:picMk id="5" creationId="{10144C31-0975-4C10-B349-C0048DE5F4E9}"/>
          </ac:picMkLst>
        </pc:picChg>
      </pc:sldChg>
      <pc:sldChg chg="addSp new mod">
        <pc:chgData name="Jose Luis Mesa" userId="f071e098-6432-44be-807b-d747a9c5e373" providerId="ADAL" clId="{BF3D4505-345A-4270-AF0B-F212D5F77A86}" dt="2022-01-01T17:41:05.551" v="1516" actId="22"/>
        <pc:sldMkLst>
          <pc:docMk/>
          <pc:sldMk cId="29597751" sldId="307"/>
        </pc:sldMkLst>
        <pc:picChg chg="add">
          <ac:chgData name="Jose Luis Mesa" userId="f071e098-6432-44be-807b-d747a9c5e373" providerId="ADAL" clId="{BF3D4505-345A-4270-AF0B-F212D5F77A86}" dt="2022-01-01T17:41:05.551" v="1516" actId="22"/>
          <ac:picMkLst>
            <pc:docMk/>
            <pc:sldMk cId="29597751" sldId="307"/>
            <ac:picMk id="5" creationId="{CAAB4E96-8E9A-4C76-8928-B2535C9DA7AD}"/>
          </ac:picMkLst>
        </pc:picChg>
      </pc:sldChg>
      <pc:sldChg chg="modSp add mod setBg">
        <pc:chgData name="Jose Luis Mesa" userId="f071e098-6432-44be-807b-d747a9c5e373" providerId="ADAL" clId="{BF3D4505-345A-4270-AF0B-F212D5F77A86}" dt="2022-01-01T17:41:48.164" v="1582" actId="20577"/>
        <pc:sldMkLst>
          <pc:docMk/>
          <pc:sldMk cId="4118234060" sldId="308"/>
        </pc:sldMkLst>
        <pc:spChg chg="mod">
          <ac:chgData name="Jose Luis Mesa" userId="f071e098-6432-44be-807b-d747a9c5e373" providerId="ADAL" clId="{BF3D4505-345A-4270-AF0B-F212D5F77A86}" dt="2022-01-01T17:41:48.164" v="1582" actId="20577"/>
          <ac:spMkLst>
            <pc:docMk/>
            <pc:sldMk cId="4118234060" sldId="308"/>
            <ac:spMk id="2" creationId="{899E079C-ED9B-4CED-A417-BBE66299119E}"/>
          </ac:spMkLst>
        </pc:spChg>
      </pc:sldChg>
      <pc:sldChg chg="addSp new mod">
        <pc:chgData name="Jose Luis Mesa" userId="f071e098-6432-44be-807b-d747a9c5e373" providerId="ADAL" clId="{BF3D4505-345A-4270-AF0B-F212D5F77A86}" dt="2022-01-01T17:44:30.773" v="1584" actId="22"/>
        <pc:sldMkLst>
          <pc:docMk/>
          <pc:sldMk cId="2115452068" sldId="309"/>
        </pc:sldMkLst>
        <pc:picChg chg="add">
          <ac:chgData name="Jose Luis Mesa" userId="f071e098-6432-44be-807b-d747a9c5e373" providerId="ADAL" clId="{BF3D4505-345A-4270-AF0B-F212D5F77A86}" dt="2022-01-01T17:44:30.773" v="1584" actId="22"/>
          <ac:picMkLst>
            <pc:docMk/>
            <pc:sldMk cId="2115452068" sldId="309"/>
            <ac:picMk id="5" creationId="{0E7E4F7B-B1D2-4B24-9451-73835CF0D01C}"/>
          </ac:picMkLst>
        </pc:picChg>
      </pc:sldChg>
      <pc:sldChg chg="addSp new mod modNotesTx">
        <pc:chgData name="Jose Luis Mesa" userId="f071e098-6432-44be-807b-d747a9c5e373" providerId="ADAL" clId="{BF3D4505-345A-4270-AF0B-F212D5F77A86}" dt="2022-01-01T17:48:52.914" v="2024" actId="20577"/>
        <pc:sldMkLst>
          <pc:docMk/>
          <pc:sldMk cId="2236619912" sldId="310"/>
        </pc:sldMkLst>
        <pc:picChg chg="add">
          <ac:chgData name="Jose Luis Mesa" userId="f071e098-6432-44be-807b-d747a9c5e373" providerId="ADAL" clId="{BF3D4505-345A-4270-AF0B-F212D5F77A86}" dt="2022-01-01T17:45:18.321" v="1586" actId="22"/>
          <ac:picMkLst>
            <pc:docMk/>
            <pc:sldMk cId="2236619912" sldId="310"/>
            <ac:picMk id="5" creationId="{8F2A9C80-68B8-4B55-82C4-DC5DB06B2753}"/>
          </ac:picMkLst>
        </pc:picChg>
      </pc:sldChg>
      <pc:sldChg chg="new del">
        <pc:chgData name="Jose Luis Mesa" userId="f071e098-6432-44be-807b-d747a9c5e373" providerId="ADAL" clId="{BF3D4505-345A-4270-AF0B-F212D5F77A86}" dt="2022-01-01T17:54:34.948" v="2026" actId="2696"/>
        <pc:sldMkLst>
          <pc:docMk/>
          <pc:sldMk cId="1476363994" sldId="311"/>
        </pc:sldMkLst>
      </pc:sldChg>
      <pc:sldChg chg="modSp add mod ord setBg">
        <pc:chgData name="Jose Luis Mesa" userId="f071e098-6432-44be-807b-d747a9c5e373" providerId="ADAL" clId="{BF3D4505-345A-4270-AF0B-F212D5F77A86}" dt="2022-01-01T17:54:51.842" v="2061" actId="20577"/>
        <pc:sldMkLst>
          <pc:docMk/>
          <pc:sldMk cId="3242204880" sldId="311"/>
        </pc:sldMkLst>
        <pc:spChg chg="mod">
          <ac:chgData name="Jose Luis Mesa" userId="f071e098-6432-44be-807b-d747a9c5e373" providerId="ADAL" clId="{BF3D4505-345A-4270-AF0B-F212D5F77A86}" dt="2022-01-01T17:54:51.842" v="2061" actId="20577"/>
          <ac:spMkLst>
            <pc:docMk/>
            <pc:sldMk cId="3242204880" sldId="311"/>
            <ac:spMk id="2" creationId="{899E079C-ED9B-4CED-A417-BBE66299119E}"/>
          </ac:spMkLst>
        </pc:spChg>
      </pc:sldChg>
      <pc:sldChg chg="addSp new mod">
        <pc:chgData name="Jose Luis Mesa" userId="f071e098-6432-44be-807b-d747a9c5e373" providerId="ADAL" clId="{BF3D4505-345A-4270-AF0B-F212D5F77A86}" dt="2022-01-01T17:56:11.540" v="2063" actId="22"/>
        <pc:sldMkLst>
          <pc:docMk/>
          <pc:sldMk cId="3704838453" sldId="312"/>
        </pc:sldMkLst>
        <pc:picChg chg="add">
          <ac:chgData name="Jose Luis Mesa" userId="f071e098-6432-44be-807b-d747a9c5e373" providerId="ADAL" clId="{BF3D4505-345A-4270-AF0B-F212D5F77A86}" dt="2022-01-01T17:56:11.540" v="2063" actId="22"/>
          <ac:picMkLst>
            <pc:docMk/>
            <pc:sldMk cId="3704838453" sldId="312"/>
            <ac:picMk id="5" creationId="{D9DA93B9-A18B-4491-B2E9-3231D3C4C6C9}"/>
          </ac:picMkLst>
        </pc:picChg>
      </pc:sldChg>
      <pc:sldChg chg="addSp new mod">
        <pc:chgData name="Jose Luis Mesa" userId="f071e098-6432-44be-807b-d747a9c5e373" providerId="ADAL" clId="{BF3D4505-345A-4270-AF0B-F212D5F77A86}" dt="2022-01-01T18:02:48.960" v="2071" actId="22"/>
        <pc:sldMkLst>
          <pc:docMk/>
          <pc:sldMk cId="954019401" sldId="313"/>
        </pc:sldMkLst>
        <pc:picChg chg="add">
          <ac:chgData name="Jose Luis Mesa" userId="f071e098-6432-44be-807b-d747a9c5e373" providerId="ADAL" clId="{BF3D4505-345A-4270-AF0B-F212D5F77A86}" dt="2022-01-01T18:02:48.960" v="2071" actId="22"/>
          <ac:picMkLst>
            <pc:docMk/>
            <pc:sldMk cId="954019401" sldId="313"/>
            <ac:picMk id="5" creationId="{7FF1A7B2-562E-48C4-906E-78108FD05083}"/>
          </ac:picMkLst>
        </pc:picChg>
      </pc:sldChg>
      <pc:sldChg chg="addSp new mod">
        <pc:chgData name="Jose Luis Mesa" userId="f071e098-6432-44be-807b-d747a9c5e373" providerId="ADAL" clId="{BF3D4505-345A-4270-AF0B-F212D5F77A86}" dt="2022-01-01T18:03:34.691" v="2073" actId="22"/>
        <pc:sldMkLst>
          <pc:docMk/>
          <pc:sldMk cId="3327884050" sldId="314"/>
        </pc:sldMkLst>
        <pc:picChg chg="add">
          <ac:chgData name="Jose Luis Mesa" userId="f071e098-6432-44be-807b-d747a9c5e373" providerId="ADAL" clId="{BF3D4505-345A-4270-AF0B-F212D5F77A86}" dt="2022-01-01T18:03:34.691" v="2073" actId="22"/>
          <ac:picMkLst>
            <pc:docMk/>
            <pc:sldMk cId="3327884050" sldId="314"/>
            <ac:picMk id="5" creationId="{747E9B75-3C00-41ED-A351-03FBD4AF58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4AEB6-CD25-45A9-854F-1C189454D683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35192-4C1C-4D87-B116-F482419F8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7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This is something automatic that you should not be worried about, it’s internal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35192-4C1C-4D87-B116-F482419F8B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32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ACK</a:t>
            </a:r>
          </a:p>
          <a:p>
            <a:r>
              <a:rPr lang="en-US" dirty="0" err="1"/>
              <a:t>Acknowlege</a:t>
            </a:r>
            <a:r>
              <a:rPr lang="en-US" dirty="0"/>
              <a:t> from the consumer once they </a:t>
            </a:r>
            <a:r>
              <a:rPr lang="en-US" dirty="0" err="1"/>
              <a:t>recevie</a:t>
            </a:r>
            <a:r>
              <a:rPr lang="en-US" dirty="0"/>
              <a:t> a message</a:t>
            </a:r>
          </a:p>
          <a:p>
            <a:r>
              <a:rPr lang="en-US" dirty="0"/>
              <a:t>	ack = 0 (no acks)</a:t>
            </a:r>
          </a:p>
          <a:p>
            <a:r>
              <a:rPr lang="en-US" dirty="0"/>
              <a:t>		No response is requested</a:t>
            </a:r>
          </a:p>
          <a:p>
            <a:r>
              <a:rPr lang="en-US" dirty="0"/>
              <a:t>		If the broker goes offline or an exception happens, we won't know and will lose data</a:t>
            </a:r>
          </a:p>
          <a:p>
            <a:r>
              <a:rPr lang="en-US" dirty="0"/>
              <a:t>			Useful for data where it's okay to potentially lose messages:</a:t>
            </a:r>
          </a:p>
          <a:p>
            <a:r>
              <a:rPr lang="en-US" dirty="0"/>
              <a:t>				Metrics collection</a:t>
            </a:r>
          </a:p>
          <a:p>
            <a:r>
              <a:rPr lang="en-US" dirty="0"/>
              <a:t>				Log collection</a:t>
            </a:r>
          </a:p>
          <a:p>
            <a:r>
              <a:rPr lang="en-US" dirty="0"/>
              <a:t>	ack = 1</a:t>
            </a:r>
          </a:p>
          <a:p>
            <a:r>
              <a:rPr lang="en-US" dirty="0"/>
              <a:t>		Only leader acknowledge</a:t>
            </a:r>
          </a:p>
          <a:p>
            <a:r>
              <a:rPr lang="en-US" dirty="0"/>
              <a:t>		Can present data los</a:t>
            </a:r>
          </a:p>
          <a:p>
            <a:endParaRPr lang="en-US" dirty="0"/>
          </a:p>
          <a:p>
            <a:r>
              <a:rPr lang="en-US" dirty="0"/>
              <a:t>	ack = all</a:t>
            </a:r>
          </a:p>
          <a:p>
            <a:r>
              <a:rPr lang="en-US" dirty="0"/>
              <a:t>		All the leader and replicas should </a:t>
            </a:r>
            <a:r>
              <a:rPr lang="en-US" dirty="0" err="1"/>
              <a:t>ackowledge</a:t>
            </a:r>
            <a:endParaRPr lang="en-US" dirty="0"/>
          </a:p>
          <a:p>
            <a:r>
              <a:rPr lang="en-US" dirty="0"/>
              <a:t>		No data lost</a:t>
            </a:r>
          </a:p>
          <a:p>
            <a:r>
              <a:rPr lang="en-US" dirty="0"/>
              <a:t>		More latency</a:t>
            </a:r>
          </a:p>
          <a:p>
            <a:endParaRPr lang="en-US" dirty="0"/>
          </a:p>
          <a:p>
            <a:r>
              <a:rPr lang="en-US" dirty="0"/>
              <a:t>		Goes in </a:t>
            </a:r>
            <a:r>
              <a:rPr lang="en-US" dirty="0" err="1"/>
              <a:t>clunjuction</a:t>
            </a:r>
            <a:r>
              <a:rPr lang="en-US" dirty="0"/>
              <a:t> with "</a:t>
            </a:r>
            <a:r>
              <a:rPr lang="en-US" dirty="0" err="1"/>
              <a:t>min.insync.replicas</a:t>
            </a:r>
            <a:r>
              <a:rPr lang="en-US" dirty="0"/>
              <a:t>"</a:t>
            </a:r>
          </a:p>
          <a:p>
            <a:r>
              <a:rPr lang="en-US" dirty="0"/>
              <a:t>			</a:t>
            </a:r>
            <a:r>
              <a:rPr lang="en-US" dirty="0" err="1"/>
              <a:t>min.insync.replicas</a:t>
            </a:r>
            <a:r>
              <a:rPr lang="en-US" dirty="0"/>
              <a:t> = 2   =&gt; at least 2 brokers that are ISR must acknowledge</a:t>
            </a:r>
          </a:p>
          <a:p>
            <a:endParaRPr lang="en-US" dirty="0"/>
          </a:p>
          <a:p>
            <a:r>
              <a:rPr lang="en-US" dirty="0"/>
              <a:t>		Example:</a:t>
            </a:r>
          </a:p>
          <a:p>
            <a:r>
              <a:rPr lang="en-US" dirty="0"/>
              <a:t>			</a:t>
            </a:r>
            <a:r>
              <a:rPr lang="en-US" dirty="0" err="1"/>
              <a:t>replication.factor</a:t>
            </a:r>
            <a:r>
              <a:rPr lang="en-US" dirty="0"/>
              <a:t>=3; </a:t>
            </a:r>
            <a:r>
              <a:rPr lang="en-US" dirty="0" err="1"/>
              <a:t>min.insync</a:t>
            </a:r>
            <a:r>
              <a:rPr lang="en-US" dirty="0"/>
              <a:t>=2; acks=all</a:t>
            </a:r>
          </a:p>
          <a:p>
            <a:r>
              <a:rPr lang="en-US" dirty="0"/>
              <a:t>				=&gt; only tolerate 1 broker going down, otherwise the producer will receive an exception on send.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35192-4C1C-4D87-B116-F482419F8BC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78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35192-4C1C-4D87-B116-F482419F8BC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65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Producer “</a:t>
            </a:r>
            <a:r>
              <a:rPr lang="es-CO" dirty="0" err="1"/>
              <a:t>retries</a:t>
            </a:r>
            <a:r>
              <a:rPr lang="es-CO" dirty="0"/>
              <a:t>”</a:t>
            </a:r>
          </a:p>
          <a:p>
            <a:r>
              <a:rPr lang="es-CO" dirty="0"/>
              <a:t>	</a:t>
            </a:r>
            <a:r>
              <a:rPr lang="es-CO" dirty="0" err="1"/>
              <a:t>Retries</a:t>
            </a:r>
            <a:r>
              <a:rPr lang="es-CO" dirty="0"/>
              <a:t> </a:t>
            </a:r>
            <a:r>
              <a:rPr lang="es-CO" dirty="0" err="1"/>
              <a:t>when</a:t>
            </a:r>
            <a:r>
              <a:rPr lang="es-CO" dirty="0"/>
              <a:t> a </a:t>
            </a:r>
            <a:r>
              <a:rPr lang="es-CO" dirty="0" err="1"/>
              <a:t>failure</a:t>
            </a:r>
            <a:r>
              <a:rPr lang="es-CO" dirty="0"/>
              <a:t> </a:t>
            </a:r>
            <a:r>
              <a:rPr lang="es-CO" dirty="0" err="1"/>
              <a:t>while</a:t>
            </a:r>
            <a:r>
              <a:rPr lang="es-CO" dirty="0"/>
              <a:t> </a:t>
            </a:r>
            <a:r>
              <a:rPr lang="es-CO" dirty="0" err="1"/>
              <a:t>producing</a:t>
            </a:r>
            <a:r>
              <a:rPr lang="es-CO" dirty="0"/>
              <a:t> a </a:t>
            </a:r>
            <a:r>
              <a:rPr lang="es-CO" dirty="0" err="1"/>
              <a:t>message</a:t>
            </a:r>
            <a:endParaRPr lang="en-US" dirty="0"/>
          </a:p>
          <a:p>
            <a:r>
              <a:rPr lang="en-US" dirty="0"/>
              <a:t>	Default </a:t>
            </a:r>
            <a:r>
              <a:rPr lang="en-US" dirty="0" err="1"/>
              <a:t>settins</a:t>
            </a:r>
            <a:r>
              <a:rPr lang="en-US" dirty="0"/>
              <a:t>:</a:t>
            </a:r>
          </a:p>
          <a:p>
            <a:r>
              <a:rPr lang="en-US" dirty="0"/>
              <a:t>		0 for </a:t>
            </a:r>
            <a:r>
              <a:rPr lang="en-US" dirty="0" err="1"/>
              <a:t>kafka</a:t>
            </a:r>
            <a:r>
              <a:rPr lang="en-US" dirty="0"/>
              <a:t> &lt;= 2.0</a:t>
            </a:r>
          </a:p>
          <a:p>
            <a:r>
              <a:rPr lang="en-US" dirty="0"/>
              <a:t>		2147483647 for </a:t>
            </a:r>
            <a:r>
              <a:rPr lang="en-US" dirty="0" err="1"/>
              <a:t>kafka</a:t>
            </a:r>
            <a:r>
              <a:rPr lang="en-US" dirty="0"/>
              <a:t> &gt; 2.1</a:t>
            </a:r>
          </a:p>
          <a:p>
            <a:endParaRPr lang="en-US" dirty="0"/>
          </a:p>
          <a:p>
            <a:r>
              <a:rPr lang="en-US" dirty="0"/>
              <a:t>  Goes in conjunction with “retry.backoff.ms” </a:t>
            </a:r>
          </a:p>
          <a:p>
            <a:r>
              <a:rPr lang="en-US" dirty="0"/>
              <a:t>	Each retry will be sent every “retry.backoff.ms” milliseconds</a:t>
            </a:r>
          </a:p>
          <a:p>
            <a:r>
              <a:rPr lang="en-US" dirty="0"/>
              <a:t>	Default setting:</a:t>
            </a:r>
          </a:p>
          <a:p>
            <a:r>
              <a:rPr lang="en-US" dirty="0"/>
              <a:t>		100 </a:t>
            </a:r>
            <a:r>
              <a:rPr lang="en-US" dirty="0" err="1"/>
              <a:t>ms</a:t>
            </a:r>
            <a:endParaRPr lang="en-US" dirty="0"/>
          </a:p>
          <a:p>
            <a:endParaRPr lang="en-US" dirty="0"/>
          </a:p>
          <a:p>
            <a:r>
              <a:rPr lang="en-US" dirty="0"/>
              <a:t>  And “delivery.timeout.ms” </a:t>
            </a:r>
          </a:p>
          <a:p>
            <a:r>
              <a:rPr lang="en-US" dirty="0"/>
              <a:t>	Preferable way for controlling retry </a:t>
            </a:r>
            <a:r>
              <a:rPr lang="en-US" dirty="0" err="1"/>
              <a:t>behaviour</a:t>
            </a:r>
            <a:r>
              <a:rPr lang="en-US" dirty="0"/>
              <a:t>, the producer will retry until the “delivery.timeout.ms” is met</a:t>
            </a:r>
          </a:p>
          <a:p>
            <a:endParaRPr lang="es-C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35192-4C1C-4D87-B116-F482419F8BC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81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/>
              <a:t>Indempotent</a:t>
            </a:r>
            <a:r>
              <a:rPr lang="es-CO" dirty="0"/>
              <a:t> Producer</a:t>
            </a:r>
          </a:p>
          <a:p>
            <a:endParaRPr lang="es-CO" dirty="0"/>
          </a:p>
          <a:p>
            <a:r>
              <a:rPr lang="es-CO" dirty="0" err="1"/>
              <a:t>producerProps.pup</a:t>
            </a:r>
            <a:r>
              <a:rPr lang="es-CO" dirty="0"/>
              <a:t>(“</a:t>
            </a:r>
            <a:r>
              <a:rPr lang="es-CO" dirty="0" err="1"/>
              <a:t>enable.indempotence</a:t>
            </a:r>
            <a:r>
              <a:rPr lang="es-CO" dirty="0"/>
              <a:t>”, true);</a:t>
            </a:r>
          </a:p>
          <a:p>
            <a:endParaRPr lang="es-CO" dirty="0"/>
          </a:p>
          <a:p>
            <a:r>
              <a:rPr lang="es-CO" dirty="0" err="1"/>
              <a:t>The</a:t>
            </a:r>
            <a:r>
              <a:rPr lang="es-CO" dirty="0"/>
              <a:t> default </a:t>
            </a:r>
            <a:r>
              <a:rPr lang="es-CO" dirty="0" err="1"/>
              <a:t>configuration</a:t>
            </a:r>
            <a:r>
              <a:rPr lang="es-CO" dirty="0"/>
              <a:t> </a:t>
            </a:r>
            <a:r>
              <a:rPr lang="es-CO" dirty="0" err="1"/>
              <a:t>includes</a:t>
            </a:r>
            <a:r>
              <a:rPr lang="es-CO" dirty="0"/>
              <a:t> (</a:t>
            </a:r>
            <a:r>
              <a:rPr lang="es-CO" dirty="0" err="1"/>
              <a:t>Advice</a:t>
            </a:r>
            <a:r>
              <a:rPr lang="es-CO" dirty="0"/>
              <a:t> use de defaults </a:t>
            </a:r>
            <a:r>
              <a:rPr lang="es-CO" dirty="0" err="1"/>
              <a:t>or</a:t>
            </a:r>
            <a:r>
              <a:rPr lang="es-CO" dirty="0"/>
              <a:t> </a:t>
            </a:r>
            <a:r>
              <a:rPr lang="es-CO" dirty="0" err="1"/>
              <a:t>study</a:t>
            </a:r>
            <a:r>
              <a:rPr lang="es-CO" dirty="0"/>
              <a:t> </a:t>
            </a:r>
            <a:r>
              <a:rPr lang="es-CO" dirty="0" err="1"/>
              <a:t>this</a:t>
            </a:r>
            <a:r>
              <a:rPr lang="es-CO" dirty="0"/>
              <a:t> more </a:t>
            </a:r>
            <a:r>
              <a:rPr lang="es-CO" dirty="0" err="1"/>
              <a:t>carefully</a:t>
            </a:r>
            <a:r>
              <a:rPr lang="es-CO" dirty="0"/>
              <a:t>):</a:t>
            </a:r>
          </a:p>
          <a:p>
            <a:endParaRPr lang="es-CO" dirty="0"/>
          </a:p>
          <a:p>
            <a:r>
              <a:rPr lang="es-CO" dirty="0"/>
              <a:t>	</a:t>
            </a:r>
            <a:r>
              <a:rPr lang="es-CO" dirty="0" err="1"/>
              <a:t>retries</a:t>
            </a:r>
            <a:r>
              <a:rPr lang="es-CO" dirty="0"/>
              <a:t> = 2174483647</a:t>
            </a:r>
          </a:p>
          <a:p>
            <a:r>
              <a:rPr lang="es-CO" dirty="0"/>
              <a:t>	</a:t>
            </a:r>
            <a:r>
              <a:rPr lang="es-CO" dirty="0" err="1"/>
              <a:t>max.in.flight.request</a:t>
            </a:r>
            <a:r>
              <a:rPr lang="es-CO" dirty="0"/>
              <a:t> = 5</a:t>
            </a:r>
          </a:p>
          <a:p>
            <a:r>
              <a:rPr lang="es-CO" dirty="0"/>
              <a:t>	</a:t>
            </a:r>
            <a:r>
              <a:rPr lang="es-CO" dirty="0" err="1"/>
              <a:t>acks</a:t>
            </a:r>
            <a:r>
              <a:rPr lang="es-CO" dirty="0"/>
              <a:t>=</a:t>
            </a:r>
            <a:r>
              <a:rPr lang="es-CO" dirty="0" err="1"/>
              <a:t>all</a:t>
            </a:r>
            <a:endParaRPr lang="es-CO" dirty="0"/>
          </a:p>
          <a:p>
            <a:endParaRPr lang="es-CO" dirty="0"/>
          </a:p>
          <a:p>
            <a:r>
              <a:rPr lang="es-CO" dirty="0"/>
              <a:t>* </a:t>
            </a:r>
            <a:r>
              <a:rPr lang="es-CO" dirty="0" err="1"/>
              <a:t>max.in.flight.request</a:t>
            </a:r>
            <a:r>
              <a:rPr lang="es-CO" dirty="0"/>
              <a:t>. </a:t>
            </a:r>
            <a:r>
              <a:rPr lang="en-US" b="0" i="0" dirty="0">
                <a:solidFill>
                  <a:srgbClr val="4A4A4A"/>
                </a:solidFill>
                <a:effectLst/>
                <a:latin typeface="Roboto" panose="02000000000000000000" pitchFamily="2" charset="0"/>
              </a:rPr>
              <a:t>The maximum number of unacknowledged requests the client will send on a single connection before blocking. Note that if this config is set to be greater than 1 and </a:t>
            </a:r>
            <a:r>
              <a:rPr lang="en-US" dirty="0" err="1"/>
              <a:t>enable.idempotence</a:t>
            </a:r>
            <a:r>
              <a:rPr lang="en-US" b="0" i="0" dirty="0">
                <a:solidFill>
                  <a:srgbClr val="4A4A4A"/>
                </a:solidFill>
                <a:effectLst/>
                <a:latin typeface="Roboto" panose="02000000000000000000" pitchFamily="2" charset="0"/>
              </a:rPr>
              <a:t> is set to false, there is a risk of message re-ordering after a failed send due to retries (i.e., if retries are enabled).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35192-4C1C-4D87-B116-F482419F8BC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54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linger.ms: </a:t>
            </a:r>
            <a:r>
              <a:rPr lang="es-CO" dirty="0" err="1"/>
              <a:t>number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milliseconds</a:t>
            </a:r>
            <a:r>
              <a:rPr lang="es-CO" dirty="0"/>
              <a:t> a </a:t>
            </a:r>
            <a:r>
              <a:rPr lang="es-CO" dirty="0" err="1"/>
              <a:t>producer</a:t>
            </a:r>
            <a:r>
              <a:rPr lang="es-CO" dirty="0"/>
              <a:t>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willing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wait</a:t>
            </a:r>
            <a:r>
              <a:rPr lang="es-CO" dirty="0"/>
              <a:t> </a:t>
            </a:r>
            <a:r>
              <a:rPr lang="es-CO" dirty="0" err="1"/>
              <a:t>before</a:t>
            </a:r>
            <a:r>
              <a:rPr lang="es-CO" dirty="0"/>
              <a:t> </a:t>
            </a:r>
            <a:r>
              <a:rPr lang="es-CO" dirty="0" err="1"/>
              <a:t>sending</a:t>
            </a:r>
            <a:r>
              <a:rPr lang="es-CO" dirty="0"/>
              <a:t> a </a:t>
            </a:r>
            <a:r>
              <a:rPr lang="es-CO" dirty="0" err="1"/>
              <a:t>batch</a:t>
            </a:r>
            <a:r>
              <a:rPr lang="es-CO" dirty="0"/>
              <a:t> </a:t>
            </a:r>
            <a:r>
              <a:rPr lang="es-CO" dirty="0" err="1"/>
              <a:t>out</a:t>
            </a:r>
            <a:r>
              <a:rPr lang="es-CO" dirty="0"/>
              <a:t>. (default 0).</a:t>
            </a:r>
          </a:p>
          <a:p>
            <a:endParaRPr lang="en-US" dirty="0"/>
          </a:p>
          <a:p>
            <a:r>
              <a:rPr lang="en-US" dirty="0" err="1"/>
              <a:t>batch.size</a:t>
            </a:r>
            <a:r>
              <a:rPr lang="en-US" dirty="0"/>
              <a:t>: maximum number of bytes that will be included in a batch. The default is 16KB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35192-4C1C-4D87-B116-F482419F8BC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81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/>
              <a:t>Enable.auto.commit</a:t>
            </a:r>
            <a:r>
              <a:rPr lang="es-CO" dirty="0"/>
              <a:t> = true &amp; </a:t>
            </a:r>
            <a:r>
              <a:rPr lang="es-CO" dirty="0" err="1"/>
              <a:t>synchronous</a:t>
            </a:r>
            <a:r>
              <a:rPr lang="es-CO" dirty="0"/>
              <a:t> </a:t>
            </a:r>
            <a:r>
              <a:rPr lang="es-CO" dirty="0" err="1"/>
              <a:t>processing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batches</a:t>
            </a:r>
            <a:endParaRPr lang="es-CO" dirty="0"/>
          </a:p>
          <a:p>
            <a:r>
              <a:rPr lang="es-CO" dirty="0"/>
              <a:t>	</a:t>
            </a:r>
            <a:r>
              <a:rPr lang="es-CO" dirty="0" err="1"/>
              <a:t>Could</a:t>
            </a:r>
            <a:r>
              <a:rPr lang="es-CO" dirty="0"/>
              <a:t> be </a:t>
            </a:r>
            <a:r>
              <a:rPr lang="es-CO" dirty="0" err="1"/>
              <a:t>risky</a:t>
            </a:r>
            <a:r>
              <a:rPr lang="es-CO" dirty="0"/>
              <a:t> </a:t>
            </a:r>
            <a:r>
              <a:rPr lang="es-CO" dirty="0" err="1"/>
              <a:t>because</a:t>
            </a:r>
            <a:r>
              <a:rPr lang="es-CO" dirty="0"/>
              <a:t> </a:t>
            </a:r>
            <a:r>
              <a:rPr lang="es-CO" dirty="0" err="1"/>
              <a:t>you</a:t>
            </a:r>
            <a:r>
              <a:rPr lang="es-CO" dirty="0"/>
              <a:t> Will be in “at-</a:t>
            </a:r>
            <a:r>
              <a:rPr lang="es-CO" dirty="0" err="1"/>
              <a:t>most</a:t>
            </a:r>
            <a:r>
              <a:rPr lang="es-CO" dirty="0"/>
              <a:t>-once” </a:t>
            </a:r>
            <a:r>
              <a:rPr lang="es-CO" dirty="0" err="1"/>
              <a:t>behavior</a:t>
            </a:r>
            <a:r>
              <a:rPr lang="es-CO" dirty="0"/>
              <a:t> </a:t>
            </a:r>
            <a:r>
              <a:rPr lang="es-CO" dirty="0" err="1"/>
              <a:t>because</a:t>
            </a:r>
            <a:r>
              <a:rPr lang="es-CO" dirty="0"/>
              <a:t> </a:t>
            </a:r>
            <a:r>
              <a:rPr lang="es-CO" dirty="0" err="1"/>
              <a:t>offsets</a:t>
            </a:r>
            <a:r>
              <a:rPr lang="es-CO" dirty="0"/>
              <a:t> Will be </a:t>
            </a:r>
            <a:r>
              <a:rPr lang="es-CO" dirty="0" err="1"/>
              <a:t>committed</a:t>
            </a:r>
            <a:r>
              <a:rPr lang="es-CO" dirty="0"/>
              <a:t> </a:t>
            </a:r>
            <a:r>
              <a:rPr lang="es-CO" dirty="0" err="1"/>
              <a:t>before</a:t>
            </a:r>
            <a:r>
              <a:rPr lang="es-CO" dirty="0"/>
              <a:t> </a:t>
            </a:r>
            <a:r>
              <a:rPr lang="es-CO" dirty="0" err="1"/>
              <a:t>your</a:t>
            </a:r>
            <a:r>
              <a:rPr lang="es-CO" dirty="0"/>
              <a:t> data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processed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35192-4C1C-4D87-B116-F482419F8BC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05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/>
              <a:t>enable.auto.commit</a:t>
            </a:r>
            <a:r>
              <a:rPr lang="es-CO" dirty="0"/>
              <a:t> = true &amp; </a:t>
            </a:r>
            <a:r>
              <a:rPr lang="es-CO" dirty="0" err="1"/>
              <a:t>synchronous</a:t>
            </a:r>
            <a:r>
              <a:rPr lang="es-CO" dirty="0"/>
              <a:t> </a:t>
            </a:r>
            <a:r>
              <a:rPr lang="es-CO" dirty="0" err="1"/>
              <a:t>processing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batches</a:t>
            </a:r>
            <a:endParaRPr lang="es-CO" dirty="0"/>
          </a:p>
          <a:p>
            <a:r>
              <a:rPr lang="es-CO" dirty="0"/>
              <a:t>	</a:t>
            </a:r>
            <a:r>
              <a:rPr lang="es-CO" dirty="0" err="1"/>
              <a:t>Could</a:t>
            </a:r>
            <a:r>
              <a:rPr lang="es-CO" dirty="0"/>
              <a:t> be </a:t>
            </a:r>
            <a:r>
              <a:rPr lang="es-CO" dirty="0" err="1"/>
              <a:t>risky</a:t>
            </a:r>
            <a:r>
              <a:rPr lang="es-CO" dirty="0"/>
              <a:t> </a:t>
            </a:r>
            <a:r>
              <a:rPr lang="es-CO" dirty="0" err="1"/>
              <a:t>because</a:t>
            </a:r>
            <a:r>
              <a:rPr lang="es-CO" dirty="0"/>
              <a:t> </a:t>
            </a:r>
            <a:r>
              <a:rPr lang="es-CO" dirty="0" err="1"/>
              <a:t>you</a:t>
            </a:r>
            <a:r>
              <a:rPr lang="es-CO" dirty="0"/>
              <a:t> Will be in “at-</a:t>
            </a:r>
            <a:r>
              <a:rPr lang="es-CO" dirty="0" err="1"/>
              <a:t>most</a:t>
            </a:r>
            <a:r>
              <a:rPr lang="es-CO" dirty="0"/>
              <a:t>-once” </a:t>
            </a:r>
            <a:r>
              <a:rPr lang="es-CO" dirty="0" err="1"/>
              <a:t>behavior</a:t>
            </a:r>
            <a:r>
              <a:rPr lang="es-CO" dirty="0"/>
              <a:t> </a:t>
            </a:r>
            <a:r>
              <a:rPr lang="es-CO" dirty="0" err="1"/>
              <a:t>because</a:t>
            </a:r>
            <a:r>
              <a:rPr lang="es-CO" dirty="0"/>
              <a:t> </a:t>
            </a:r>
            <a:r>
              <a:rPr lang="es-CO" dirty="0" err="1"/>
              <a:t>offsets</a:t>
            </a:r>
            <a:r>
              <a:rPr lang="es-CO" dirty="0"/>
              <a:t> Will be </a:t>
            </a:r>
            <a:r>
              <a:rPr lang="es-CO" dirty="0" err="1"/>
              <a:t>committed</a:t>
            </a:r>
            <a:r>
              <a:rPr lang="es-CO" dirty="0"/>
              <a:t> </a:t>
            </a:r>
            <a:r>
              <a:rPr lang="es-CO" dirty="0" err="1"/>
              <a:t>before</a:t>
            </a:r>
            <a:r>
              <a:rPr lang="es-CO" dirty="0"/>
              <a:t> </a:t>
            </a:r>
            <a:r>
              <a:rPr lang="es-CO" dirty="0" err="1"/>
              <a:t>your</a:t>
            </a:r>
            <a:r>
              <a:rPr lang="es-CO" dirty="0"/>
              <a:t> data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processed</a:t>
            </a:r>
            <a:endParaRPr lang="en-US" dirty="0"/>
          </a:p>
          <a:p>
            <a:endParaRPr lang="en-US" dirty="0"/>
          </a:p>
          <a:p>
            <a:r>
              <a:rPr lang="es-CO" dirty="0" err="1"/>
              <a:t>enable.auto.commit</a:t>
            </a:r>
            <a:r>
              <a:rPr lang="es-CO" dirty="0"/>
              <a:t> = false &amp; </a:t>
            </a:r>
            <a:r>
              <a:rPr lang="es-CO" dirty="0" err="1"/>
              <a:t>synchronous</a:t>
            </a:r>
            <a:r>
              <a:rPr lang="es-CO" dirty="0"/>
              <a:t> </a:t>
            </a:r>
            <a:r>
              <a:rPr lang="es-CO" dirty="0" err="1"/>
              <a:t>processing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batches</a:t>
            </a:r>
            <a:endParaRPr lang="es-CO" dirty="0"/>
          </a:p>
          <a:p>
            <a:r>
              <a:rPr lang="es-CO" dirty="0"/>
              <a:t>	</a:t>
            </a:r>
            <a:r>
              <a:rPr lang="es-CO" dirty="0" err="1"/>
              <a:t>It</a:t>
            </a:r>
            <a:r>
              <a:rPr lang="es-CO" dirty="0"/>
              <a:t>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better</a:t>
            </a:r>
            <a:r>
              <a:rPr lang="es-CO" dirty="0"/>
              <a:t> </a:t>
            </a:r>
            <a:r>
              <a:rPr lang="es-CO" dirty="0" err="1"/>
              <a:t>because</a:t>
            </a:r>
            <a:r>
              <a:rPr lang="es-CO" dirty="0"/>
              <a:t> </a:t>
            </a:r>
            <a:r>
              <a:rPr lang="es-CO" dirty="0" err="1"/>
              <a:t>you</a:t>
            </a:r>
            <a:r>
              <a:rPr lang="es-CO" dirty="0"/>
              <a:t> </a:t>
            </a:r>
            <a:r>
              <a:rPr lang="es-CO" dirty="0" err="1"/>
              <a:t>only</a:t>
            </a:r>
            <a:r>
              <a:rPr lang="es-CO" dirty="0"/>
              <a:t> </a:t>
            </a:r>
            <a:r>
              <a:rPr lang="es-CO" dirty="0" err="1"/>
              <a:t>commit</a:t>
            </a:r>
            <a:r>
              <a:rPr lang="es-CO" dirty="0"/>
              <a:t> after </a:t>
            </a:r>
            <a:r>
              <a:rPr lang="es-CO" dirty="0" err="1"/>
              <a:t>your</a:t>
            </a:r>
            <a:r>
              <a:rPr lang="es-CO" dirty="0"/>
              <a:t> data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proccessed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35192-4C1C-4D87-B116-F482419F8BC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41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/>
              <a:t>Replaying</a:t>
            </a:r>
            <a:r>
              <a:rPr lang="es-CO" dirty="0"/>
              <a:t> data </a:t>
            </a:r>
            <a:r>
              <a:rPr lang="es-CO" dirty="0" err="1"/>
              <a:t>for</a:t>
            </a:r>
            <a:r>
              <a:rPr lang="es-CO" dirty="0"/>
              <a:t> consumeros</a:t>
            </a:r>
          </a:p>
          <a:p>
            <a:r>
              <a:rPr lang="es-CO" dirty="0"/>
              <a:t>	</a:t>
            </a:r>
            <a:r>
              <a:rPr lang="es-CO" dirty="0" err="1"/>
              <a:t>Take</a:t>
            </a:r>
            <a:r>
              <a:rPr lang="es-CO" dirty="0"/>
              <a:t> </a:t>
            </a:r>
            <a:r>
              <a:rPr lang="es-CO" dirty="0" err="1"/>
              <a:t>all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consumers</a:t>
            </a:r>
            <a:r>
              <a:rPr lang="es-CO" dirty="0"/>
              <a:t> </a:t>
            </a:r>
            <a:r>
              <a:rPr lang="es-CO" dirty="0" err="1"/>
              <a:t>from</a:t>
            </a:r>
            <a:r>
              <a:rPr lang="es-CO" dirty="0"/>
              <a:t> a </a:t>
            </a:r>
            <a:r>
              <a:rPr lang="es-CO" dirty="0" err="1"/>
              <a:t>specific</a:t>
            </a:r>
            <a:r>
              <a:rPr lang="es-CO" dirty="0"/>
              <a:t> </a:t>
            </a:r>
            <a:r>
              <a:rPr lang="es-CO" dirty="0" err="1"/>
              <a:t>group</a:t>
            </a:r>
            <a:r>
              <a:rPr lang="es-CO" dirty="0"/>
              <a:t> </a:t>
            </a:r>
            <a:r>
              <a:rPr lang="es-CO" dirty="0" err="1"/>
              <a:t>down</a:t>
            </a:r>
            <a:endParaRPr lang="es-CO" dirty="0"/>
          </a:p>
          <a:p>
            <a:r>
              <a:rPr lang="es-CO" dirty="0"/>
              <a:t>	Use Kafka-</a:t>
            </a:r>
            <a:r>
              <a:rPr lang="es-CO" dirty="0" err="1"/>
              <a:t>consumer</a:t>
            </a:r>
            <a:r>
              <a:rPr lang="es-CO" dirty="0"/>
              <a:t>-</a:t>
            </a:r>
            <a:r>
              <a:rPr lang="es-CO" dirty="0" err="1"/>
              <a:t>groups</a:t>
            </a:r>
            <a:r>
              <a:rPr lang="es-CO" dirty="0"/>
              <a:t> </a:t>
            </a:r>
            <a:r>
              <a:rPr lang="es-CO" dirty="0" err="1"/>
              <a:t>command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set offset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what</a:t>
            </a:r>
            <a:r>
              <a:rPr lang="es-CO" dirty="0"/>
              <a:t> </a:t>
            </a:r>
            <a:r>
              <a:rPr lang="es-CO" dirty="0" err="1"/>
              <a:t>you</a:t>
            </a:r>
            <a:r>
              <a:rPr lang="es-CO" dirty="0"/>
              <a:t> </a:t>
            </a:r>
            <a:r>
              <a:rPr lang="es-CO" dirty="0" err="1"/>
              <a:t>want</a:t>
            </a:r>
            <a:endParaRPr lang="es-CO" dirty="0"/>
          </a:p>
          <a:p>
            <a:r>
              <a:rPr lang="es-CO" dirty="0"/>
              <a:t>	</a:t>
            </a:r>
            <a:r>
              <a:rPr lang="es-CO" dirty="0" err="1"/>
              <a:t>Restart</a:t>
            </a:r>
            <a:r>
              <a:rPr lang="es-CO" dirty="0"/>
              <a:t> </a:t>
            </a:r>
            <a:r>
              <a:rPr lang="es-CO" dirty="0" err="1"/>
              <a:t>Consumers</a:t>
            </a:r>
            <a:endParaRPr lang="es-CO" dirty="0"/>
          </a:p>
          <a:p>
            <a:endParaRPr lang="es-CO" dirty="0"/>
          </a:p>
          <a:p>
            <a:r>
              <a:rPr lang="es-CO" dirty="0"/>
              <a:t>	Bottom line</a:t>
            </a:r>
          </a:p>
          <a:p>
            <a:r>
              <a:rPr lang="es-CO" dirty="0"/>
              <a:t>		Set </a:t>
            </a:r>
            <a:r>
              <a:rPr lang="es-CO" dirty="0" err="1"/>
              <a:t>proper</a:t>
            </a:r>
            <a:r>
              <a:rPr lang="es-CO" dirty="0"/>
              <a:t> data </a:t>
            </a:r>
            <a:r>
              <a:rPr lang="es-CO" dirty="0" err="1"/>
              <a:t>retention</a:t>
            </a:r>
            <a:r>
              <a:rPr lang="es-CO" dirty="0"/>
              <a:t> </a:t>
            </a:r>
            <a:r>
              <a:rPr lang="es-CO" dirty="0" err="1"/>
              <a:t>period</a:t>
            </a:r>
            <a:r>
              <a:rPr lang="es-CO" dirty="0"/>
              <a:t> &amp; offset </a:t>
            </a:r>
            <a:r>
              <a:rPr lang="es-CO" dirty="0" err="1"/>
              <a:t>retention</a:t>
            </a:r>
            <a:r>
              <a:rPr lang="es-CO" dirty="0"/>
              <a:t> </a:t>
            </a:r>
            <a:r>
              <a:rPr lang="es-CO" dirty="0" err="1"/>
              <a:t>period</a:t>
            </a:r>
            <a:endParaRPr lang="es-CO" dirty="0"/>
          </a:p>
          <a:p>
            <a:r>
              <a:rPr lang="es-CO" dirty="0"/>
              <a:t>		</a:t>
            </a:r>
            <a:r>
              <a:rPr lang="es-CO" dirty="0" err="1"/>
              <a:t>Ensure</a:t>
            </a:r>
            <a:r>
              <a:rPr lang="es-CO" dirty="0"/>
              <a:t> auto offset </a:t>
            </a:r>
            <a:r>
              <a:rPr lang="es-CO" dirty="0" err="1"/>
              <a:t>reset</a:t>
            </a:r>
            <a:r>
              <a:rPr lang="es-CO" dirty="0"/>
              <a:t> </a:t>
            </a:r>
            <a:r>
              <a:rPr lang="es-CO" dirty="0" err="1"/>
              <a:t>gehavior</a:t>
            </a:r>
            <a:r>
              <a:rPr lang="es-CO" dirty="0"/>
              <a:t>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hte</a:t>
            </a:r>
            <a:r>
              <a:rPr lang="es-CO" dirty="0"/>
              <a:t> </a:t>
            </a:r>
            <a:r>
              <a:rPr lang="es-CO" dirty="0" err="1"/>
              <a:t>one</a:t>
            </a:r>
            <a:r>
              <a:rPr lang="es-CO" dirty="0"/>
              <a:t> </a:t>
            </a:r>
            <a:r>
              <a:rPr lang="es-CO" dirty="0" err="1"/>
              <a:t>you</a:t>
            </a:r>
            <a:r>
              <a:rPr lang="es-CO" dirty="0"/>
              <a:t> </a:t>
            </a:r>
            <a:r>
              <a:rPr lang="es-CO" dirty="0" err="1"/>
              <a:t>expect</a:t>
            </a:r>
            <a:r>
              <a:rPr lang="es-CO" dirty="0"/>
              <a:t> /</a:t>
            </a:r>
            <a:r>
              <a:rPr lang="es-CO" dirty="0" err="1"/>
              <a:t>want</a:t>
            </a:r>
            <a:endParaRPr lang="es-CO" dirty="0"/>
          </a:p>
          <a:p>
            <a:r>
              <a:rPr lang="es-CO" dirty="0"/>
              <a:t>			</a:t>
            </a:r>
            <a:r>
              <a:rPr lang="es-CO" dirty="0" err="1"/>
              <a:t>erlieast</a:t>
            </a:r>
            <a:endParaRPr lang="es-CO" dirty="0"/>
          </a:p>
          <a:p>
            <a:r>
              <a:rPr lang="es-CO" dirty="0"/>
              <a:t>			</a:t>
            </a:r>
            <a:r>
              <a:rPr lang="es-CO" dirty="0" err="1"/>
              <a:t>latest</a:t>
            </a:r>
            <a:endParaRPr lang="es-CO" dirty="0"/>
          </a:p>
          <a:p>
            <a:r>
              <a:rPr lang="es-CO" dirty="0"/>
              <a:t>			</a:t>
            </a:r>
            <a:r>
              <a:rPr lang="es-CO" dirty="0" err="1"/>
              <a:t>none</a:t>
            </a:r>
            <a:endParaRPr lang="es-CO" dirty="0"/>
          </a:p>
          <a:p>
            <a:r>
              <a:rPr lang="es-CO" dirty="0"/>
              <a:t>		Use replay </a:t>
            </a:r>
            <a:r>
              <a:rPr lang="es-CO" dirty="0" err="1"/>
              <a:t>capability</a:t>
            </a:r>
            <a:r>
              <a:rPr lang="es-CO" dirty="0"/>
              <a:t> in case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unexpected</a:t>
            </a:r>
            <a:r>
              <a:rPr lang="es-CO" dirty="0"/>
              <a:t> </a:t>
            </a:r>
            <a:r>
              <a:rPr lang="es-CO" dirty="0" err="1"/>
              <a:t>behavior</a:t>
            </a:r>
            <a:endParaRPr lang="es-CO" dirty="0"/>
          </a:p>
          <a:p>
            <a:r>
              <a:rPr lang="es-CO" dirty="0"/>
              <a:t>		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35192-4C1C-4D87-B116-F482419F8BC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1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38F4-F32E-4F70-8E2F-210395AB8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D05D66-EF92-408D-BD81-480CB15B7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4F2BE-17C8-45D9-859F-322A7733F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BD8C-B545-4EE1-B863-575F3B56BEE3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E2AA4-C7C9-4C99-8850-E8B8B456C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F96F7-B1B6-4B1B-958D-84F86BFE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42EE0-CE93-4030-BF60-142E5E36B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82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7F43-CD8D-45E8-95D6-7341A996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25B782-FFEA-4189-A498-929C93B7D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D5A20-FC83-483D-BAC2-27968C48E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BD8C-B545-4EE1-B863-575F3B56BEE3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5399A-FCAC-42D4-8DC7-B64380AF9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16FF-28CB-4AED-A1EA-D2AF41CEA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42EE0-CE93-4030-BF60-142E5E36B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010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ADCB70-91E8-4EE6-BD79-D445D03C6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4A75C-431C-41CC-9784-D215C3018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19638-3A1E-4C4E-8C41-F063DF1F6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BD8C-B545-4EE1-B863-575F3B56BEE3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C4FD3-1880-434F-8185-C7A9EC93F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499E6-507D-4201-ADAF-BF05A86D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42EE0-CE93-4030-BF60-142E5E36B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38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20811-8ABA-43C4-9D2B-5BA2D4238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B883A-5279-4554-9B4B-628E41B30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72FF5-A443-4E1A-B38F-5C5260A1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BD8C-B545-4EE1-B863-575F3B56BEE3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13FF4-E161-4D83-912C-D4710A166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01911-0F41-4A51-8FC8-6B7B40248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42EE0-CE93-4030-BF60-142E5E36B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5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84520-4B74-472F-BEC6-5312BA47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954AC-962D-4883-B997-8635F2060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9DFE7-8946-4813-BF7C-4779EECA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BD8C-B545-4EE1-B863-575F3B56BEE3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856E6-A5AD-4D4C-B313-BE3FA9F8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91EFE-C104-4A6F-9C99-F128C989F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42EE0-CE93-4030-BF60-142E5E36B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9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6F587-BD0F-4380-B1F9-F321FBF0E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96CD7-0B7C-4B58-B29E-102550144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156CF-1290-48F4-A2AD-32EFA7B9D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3B75D-FF84-45B1-BE0C-AFC8B0BA9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BD8C-B545-4EE1-B863-575F3B56BEE3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2DDCA-4BE3-4F87-8A51-3025A2A7B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21269-265E-4939-A001-65D3E170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42EE0-CE93-4030-BF60-142E5E36B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91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6F04-D12F-4E70-9E66-8EBEA3DED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946AB-4396-47B9-B119-63396EF2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D2CA8-1121-4D20-9130-11802B028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D57EE-DDA3-4E73-9AD6-9A756BC2D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CEF9E7-FB84-4F36-B0A3-D1BD0B8639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DBD26-CEBB-4AD3-86D2-326013717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BD8C-B545-4EE1-B863-575F3B56BEE3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69CF82-D085-4E69-BDE2-40153DC5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A5A5E5-9245-4BFB-B743-7DC7F9B6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42EE0-CE93-4030-BF60-142E5E36B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6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247D9-910F-4C00-A6B6-3EB3FB4A4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BE74DF-A9E0-4238-A01F-4E3D4656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BD8C-B545-4EE1-B863-575F3B56BEE3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F6F88-70CC-4A81-BFEA-516F8843C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C88AF-00F2-4CDB-95B4-4FD68B86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42EE0-CE93-4030-BF60-142E5E36B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16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88FD2C-380E-416A-9608-07301F1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BD8C-B545-4EE1-B863-575F3B56BEE3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FA922B-A64F-4DF1-BC52-2C8DE82B6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D158F-085B-4976-B33E-31440960A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42EE0-CE93-4030-BF60-142E5E36B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053C-D561-4B68-80D7-7352ADF14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80545-DD24-4FA0-8A3B-E7A81F633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EE7A2-CA38-44FE-8542-A17AE25A0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AFD0E-54A3-4981-9216-0A3CD572F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BD8C-B545-4EE1-B863-575F3B56BEE3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FCCF0-8FB9-4EEF-B3B0-DF8CE9508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FC04D-12E3-4AB7-8D70-0645AE16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42EE0-CE93-4030-BF60-142E5E36B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93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54BC-1EAA-4303-8FB1-D05C7F64B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9A6492-1F78-4ED0-B680-4446407EDE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07ADA-8BE7-487E-8B58-AD2D382F1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47BB8-7979-4586-970F-F93878D7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BD8C-B545-4EE1-B863-575F3B56BEE3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AF7B8-1337-47F6-B468-FEA58F6A5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F8657-1425-47F6-B8DC-8BD8CC8E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42EE0-CE93-4030-BF60-142E5E36B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6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67FCBE-C9FB-4484-AD05-94CF83EBA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36F71-8799-4C26-8B6D-42BA0EC48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21F02-DDEE-492E-9635-C21EF8C32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6BD8C-B545-4EE1-B863-575F3B56BEE3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E5B64-72D7-41DF-B77D-D7E296A57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F7107-B230-4A57-8B7D-41257752C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42EE0-CE93-4030-BF60-142E5E36B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4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E079C-ED9B-4CED-A417-BBE662991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Kafka Fundamentals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978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97F31-3C0B-4E24-9E23-74F53031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2D990-19B8-41D2-9948-B788EEA89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390A9-4448-489D-895A-141945AE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1" y="0"/>
            <a:ext cx="12080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21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3B7F-040B-4D6F-8FE6-B8C078DAD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CC03F-6638-43E0-A635-415247254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6946F-ECF7-4627-90C0-0604E30BF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9" y="0"/>
            <a:ext cx="11827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65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7FCEF-7446-467F-B86E-9D5D3AD3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D2115-F6AF-42BB-8E33-C189F126C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755E1-BA83-4D5A-93AB-1C42E5692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87" y="0"/>
            <a:ext cx="11697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01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B3AF7-A0F6-4E87-BEDD-229A3841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805FF-31D2-4D66-B726-89D29683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1E3CD-4251-44D2-B4DF-F51C18AEA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6" y="0"/>
            <a:ext cx="11565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35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0961-1D99-4FAE-AD9E-BB30B0E92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50B46-5709-4D5D-91CA-B8E5BE584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D2FFD-C43F-4AEC-B136-0D6F2553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5"/>
            <a:ext cx="12192000" cy="684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37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B7D48-993F-4CDE-BA54-30EA8370D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49C20-5316-40D8-883E-B07EAC39A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46BE8-CAF9-40CE-BECA-26AD028BE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4" y="0"/>
            <a:ext cx="11906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08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80A5-6F15-4E18-9C07-DDA8A384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751EA-2C8D-4EA2-A56F-3ACDF5ECE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C0BFF-6E4F-4106-B134-462A0C11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09" y="0"/>
            <a:ext cx="11561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9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190F-F3EE-4934-9ACA-58909C1D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17187-CA64-4DA8-860B-09C4F7D8B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ABAD2-02F8-402B-B243-8F1E5A3E8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4" y="0"/>
            <a:ext cx="11901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70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B87E3-28B8-42DC-869F-59F86CD0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29C21-98C0-460E-8112-97F526D99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12B33-A076-4903-AFB5-7AB05877A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10" y="0"/>
            <a:ext cx="11515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45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C6FD9-9F5E-4BCE-8524-EC4084F8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B944C-D4D2-4ECF-BE02-7FCC6C90A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2B57D-1C94-4265-8E04-BBC1F7646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62"/>
            <a:ext cx="12192000" cy="671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8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D62A0-FE3F-4C9D-8ABD-E94786BA7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46C23-2E5B-4DE4-9BB0-B3C9CB9F3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A95A6-DE70-4243-AA5D-AC32593A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5" y="0"/>
            <a:ext cx="12033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71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ED72-BA5A-465B-81C7-3E19B571A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31FF-85B9-43AE-ACA3-869664164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49D0D-A36D-4277-B2AD-C67C10BF9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739"/>
            <a:ext cx="12192000" cy="626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49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F787B-6FDE-4044-8B9C-F2659D57A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6DDCA-E2AC-4C59-9535-28095FF93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110DD-EFA9-42AF-B4F7-4A4B3E508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03"/>
            <a:ext cx="12192000" cy="664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30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D62A0-FE3F-4C9D-8ABD-E94786BA7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46C23-2E5B-4DE4-9BB0-B3C9CB9F3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A95A6-DE70-4243-AA5D-AC32593A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5" y="0"/>
            <a:ext cx="12033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08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E079C-ED9B-4CED-A417-BBE662991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Producer Performance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797950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733C-07A9-4688-8FC6-747A1DBA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A86BE-DBF9-4702-B3DD-BA54707E9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8F48C-5995-4E51-8D9C-043946DD6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896"/>
            <a:ext cx="12192000" cy="64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15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1CB4-26FE-4543-A61A-AEE35A19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14DF0-5001-4BA4-8EF3-BCCC8ECBE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19AB2-ECEC-4599-A013-0C2A4BBE7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66"/>
            <a:ext cx="12192000" cy="632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11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A330-82C6-44DE-9F84-3D168F55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2083B-917E-4094-9B58-E0298BF6D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9F089-36FF-4F98-96C3-D0B28AD43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109"/>
            <a:ext cx="12192000" cy="6441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065E46-EFA8-4317-829F-BB0411C5A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0433"/>
            <a:ext cx="12192000" cy="62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70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D81D-9527-449B-A534-DB1FBB11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1F424-E45D-4070-BDB1-9F6821C5F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3CA6A-F711-4793-8614-87CD2066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1"/>
            <a:ext cx="12192000" cy="685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6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CB98-4D66-479B-AC3B-27670FC9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DA05F-C039-490B-81AB-5302F2549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217A4-6A09-4398-BC28-5C0CB7AD7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288"/>
            <a:ext cx="12192000" cy="62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89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209D-2350-482E-BC4F-0B8E3FF1A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ABEE1-8102-45BC-B488-E6CE0C4BA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41C94-E642-4B4C-A53E-42B3D1DDB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036"/>
            <a:ext cx="12192000" cy="6525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A8CFC9-688C-46C4-9714-86CD34956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7663"/>
            <a:ext cx="12192000" cy="588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82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6FA7-777F-4E59-9D4C-562F405E69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C50CC-61B6-4122-84A8-062CFA7637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572DE-56D8-48C3-8ABF-4F53FF768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2"/>
            <a:ext cx="12192000" cy="683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9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3C657-37DA-433E-9B49-F6067682A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E579-BA88-4D3A-A64F-83C78AFC6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83776-388C-48D5-876C-344F4B94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64"/>
            <a:ext cx="12192000" cy="672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4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F023A-C5E0-40DF-AA31-3EA5903C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DD174-EEF7-41F2-A610-24BC329F9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354EE-8F18-466B-A610-B13DEAFB7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50"/>
            <a:ext cx="12192000" cy="675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4AB3-5DDC-4597-B6BB-5732FDC0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E37FF-231A-411A-A3E0-0062F82B5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0CEEF3-EE08-4297-A02A-1A49F823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1"/>
            <a:ext cx="12192000" cy="682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69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66EB5-DC69-4639-919C-588D40F6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F199D-E105-4139-8019-E222378B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8CD71-9A47-4409-B57C-C507CEBBA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621"/>
            <a:ext cx="12192000" cy="676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72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45C42-ED80-41BB-ABCE-CC66557D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9ABE4-00EA-4AAB-B0A1-D4E6C3045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A16D6-4D17-4D3D-A622-58F2DBDBF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29"/>
            <a:ext cx="12192000" cy="666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7E10-62DB-4A79-B575-68848C98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76D3F-DC35-4995-A0F1-696ED8296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0BB11-244C-4422-A591-2D04308E6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59"/>
            <a:ext cx="12192000" cy="673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5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2A5C6-6B6E-4F67-A9C1-8D1C6CDC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0882-4213-4DDE-84AD-EBF50EA61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BBAA0-ADBE-4D24-8310-DD154DF96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7" y="0"/>
            <a:ext cx="11689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89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A94E-6E1E-4A7A-80F0-C1FF3DE15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02730-5CF5-4A29-B69C-DCD1B35C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7D943-DE87-4E1D-91DB-AD4C06ACA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55"/>
            <a:ext cx="12192000" cy="6765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A07566-FD7B-4E2B-A044-149441AC3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047"/>
            <a:ext cx="12192000" cy="652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3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E0B8-3CE1-4989-8E49-F411663C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FE875-6A63-4B3A-8C0D-9CCFADBB8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1A4BE-68F5-4C0E-AA45-ECDEC19C2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852"/>
            <a:ext cx="12192000" cy="64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0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A3CA-D9D2-4354-88DB-5796AADD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14BE6-22A4-4874-AFB6-8E9BA421E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48C8B-E679-488E-9424-DCC27A75D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065"/>
            <a:ext cx="12192000" cy="629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46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520B-EE94-4172-BA61-84E1598E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712AF-F209-4F8F-B584-DA8B80FE4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4AB46-7F85-428E-8BC7-B4110DA75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18"/>
            <a:ext cx="12192000" cy="66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1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78FB-39DF-41E0-A5EF-763E1B8B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19A52-2311-40FB-B885-31573917F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3F2D5-0F66-4082-8D0C-FD7CA88CA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269"/>
            <a:ext cx="12192000" cy="659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39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9E012-9A73-4D8A-94C4-C4B10EC1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DBCF-6E76-4CC7-98C5-E084F90F4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11800-8286-4683-B149-9A98D7C4B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73"/>
            <a:ext cx="12192000" cy="657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28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07BC5-4E46-412A-A583-62C75370A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650E7-78D0-4DDC-9C76-752424573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B0A2D-652A-40A1-B58F-5DC4CA6C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246"/>
            <a:ext cx="12192000" cy="63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92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1C41-A604-453D-9C3B-ECD61074C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D31D0-7541-45B4-AE79-72603147F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D3D49-D8A8-473D-808B-711A887C0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5"/>
            <a:ext cx="12192000" cy="68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27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E079C-ED9B-4CED-A417-BBE662991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Consumer Performance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026362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B6BBF-52FA-4F21-9CD0-34393D805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B4871-2F1B-4418-A0EE-D98713686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C0BD5-779D-4B4B-9562-FC6CD76C6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31" y="0"/>
            <a:ext cx="1169393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42A41-7291-4EE4-A3B0-F29B40CF0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67" y="0"/>
            <a:ext cx="1170846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FDB5F7-64B1-4097-A75A-E931B90FF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186"/>
            <a:ext cx="12192000" cy="67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28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2F02-04FB-4C13-9172-1055584F8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37687-CEEB-45AB-8F63-EB9BEFE85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85A1C-FFBB-443E-B3A2-460ED1C94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29" y="0"/>
            <a:ext cx="11698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78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689AE-3488-4974-9AF7-0B8EA045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CB4E5-5CF1-4C2A-A11C-9F4D62C17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72845-2246-4012-9E3F-06A88E7C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001"/>
            <a:ext cx="12192000" cy="638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333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E73F4-44B1-415E-83DB-A190BFCD9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78B0D-4F9D-4BDF-BA0F-F41A56E54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EFFAE-0F7A-43A2-A5EC-A356F6DE3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725"/>
            <a:ext cx="12192000" cy="66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69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D4B4-DC26-467C-85AE-EB86A336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8D06-D071-4157-A13E-D96CCC44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6B522-71C0-4C3E-9724-04DDFBD2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406"/>
            <a:ext cx="12192000" cy="597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69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4FEE-97BF-4724-BF87-D907397D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C1144-E175-4BC1-BB6E-BDEBE5B0F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63B7D-16BD-4996-95AD-F08685DAD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41"/>
            <a:ext cx="12192000" cy="676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406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4DC1-E7E5-4952-B833-00119DE2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7CA6E-9F8A-4349-9AF7-8EA3B6492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01987-9B2D-4FEF-9DB6-B0101F9B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036"/>
            <a:ext cx="12192000" cy="65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10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4538-E54E-4BD8-8259-CB4BA95B8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06E5C-9D8E-4207-986C-D4DB581A8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44C31-0975-4C10-B349-C0048DE5F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29"/>
            <a:ext cx="12192000" cy="670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09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E079C-ED9B-4CED-A417-BBE662991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Consumer Offset Reset</a:t>
            </a:r>
          </a:p>
        </p:txBody>
      </p:sp>
    </p:spTree>
    <p:extLst>
      <p:ext uri="{BB962C8B-B14F-4D97-AF65-F5344CB8AC3E}">
        <p14:creationId xmlns:p14="http://schemas.microsoft.com/office/powerpoint/2010/main" val="4118234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EC6D-5ADF-4B85-8EA5-2531843B2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F7B0-A3CC-4E7A-B56E-85DEE8A39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B4E96-8E9A-4C76-8928-B2535C9DA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973"/>
            <a:ext cx="12192000" cy="639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58DDA-9209-4CAC-83AB-1C14C1519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5EBD5-507A-4492-B291-51D3EC5F8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7E4F7B-B1D2-4B24-9451-73835CF0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486"/>
            <a:ext cx="12192000" cy="640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52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E8E0C-759D-499F-8D04-EEB36400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1B131-C6C8-4E5B-BA31-FA5562D54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A9C80-68B8-4B55-82C4-DC5DB06B2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84"/>
            <a:ext cx="12192000" cy="68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19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E079C-ED9B-4CED-A417-BBE662991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Controlling Consumer Liveliness</a:t>
            </a:r>
          </a:p>
        </p:txBody>
      </p:sp>
    </p:spTree>
    <p:extLst>
      <p:ext uri="{BB962C8B-B14F-4D97-AF65-F5344CB8AC3E}">
        <p14:creationId xmlns:p14="http://schemas.microsoft.com/office/powerpoint/2010/main" val="3242204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2439-6339-4AFF-B6A2-46E81049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DAF0E-CF31-4073-B6B8-5B19BF467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A93B9-A18B-4491-B2E9-3231D3C4C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46"/>
            <a:ext cx="12192000" cy="675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384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C76A0-B65D-4397-B355-C9410626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1014D-2DDA-4FD2-BFEB-CEB286BC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1A7B2-562E-48C4-906E-78108FD05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69"/>
            <a:ext cx="12192000" cy="636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194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6BAED-A3AE-4C41-B8DE-5CDF0755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64B25-9D95-43A4-AFB3-12884EE6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E9B75-3C00-41ED-A351-03FBD4AF5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248"/>
            <a:ext cx="12192000" cy="623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84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AC5B-0E04-4BA8-A6D8-AC754C49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484AF-7B3C-4C34-B346-A96F4191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6A685-A1B7-48FC-B3D1-AF8A02D93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820"/>
            <a:ext cx="12192000" cy="654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9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BA06-FD04-4B08-B59B-A7FED96D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8E9AA-5026-4A7F-AB6A-0AB2B4105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ED4E7-486D-4158-A0A5-A9D444A8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34"/>
            <a:ext cx="12192000" cy="659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91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1D78-0254-423C-8400-B0352D67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80ABC-EAEF-4C6E-A49F-69E309BA3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E1020-B574-4CCF-BE84-4CDEA9079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21"/>
            <a:ext cx="12192000" cy="669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2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E8B33-74EA-4831-B35B-8E798AED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98E5B-D750-404F-8A08-D9C844566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1D406-5892-4341-9143-AC02353E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29"/>
            <a:ext cx="12192000" cy="675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79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1576</TotalTime>
  <Words>654</Words>
  <Application>Microsoft Office PowerPoint</Application>
  <PresentationFormat>Widescreen</PresentationFormat>
  <Paragraphs>85</Paragraphs>
  <Slides>59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Roboto</vt:lpstr>
      <vt:lpstr>Office Theme</vt:lpstr>
      <vt:lpstr>Kafka Fundamentals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Producer Performance Configuration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Consumer Performance Configuration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Consumer Offset Reset</vt:lpstr>
      <vt:lpstr>PowerPoint Presentation</vt:lpstr>
      <vt:lpstr>PowerPoint Presentation</vt:lpstr>
      <vt:lpstr>PowerPoint Presentation</vt:lpstr>
      <vt:lpstr>Controlling Consumer Liveliness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Luis Mesa</dc:creator>
  <cp:lastModifiedBy>Jose Luis Mesa</cp:lastModifiedBy>
  <cp:revision>1</cp:revision>
  <dcterms:created xsi:type="dcterms:W3CDTF">2021-12-19T02:24:31Z</dcterms:created>
  <dcterms:modified xsi:type="dcterms:W3CDTF">2022-01-01T18:03:36Z</dcterms:modified>
</cp:coreProperties>
</file>